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5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5</a:t>
            </a:r>
            <a:endParaRPr lang="en-US" altLang="zh-TW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109年12月16日星期三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</a:t>
            </a:r>
            <a:r>
              <a:rPr lang="zh-TW" altLang="en-US" dirty="0" smtClean="0"/>
              <a:t>一行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</a:t>
            </a:r>
            <a:r>
              <a:rPr lang="zh-TW" altLang="en-US" dirty="0" smtClean="0"/>
              <a:t>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312" y="310896"/>
            <a:ext cx="4400697" cy="6157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60136" y="877824"/>
            <a:ext cx="4855464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StarsFunc_II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19" y="388620"/>
            <a:ext cx="4209128" cy="60807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61245" y="4580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61245" y="5153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>
            <a:off x="5869241" y="4619037"/>
            <a:ext cx="851599" cy="291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5869241" y="5167456"/>
            <a:ext cx="851599" cy="291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4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StarsFunc_III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2599768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2599768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86293" y="1968235"/>
            <a:ext cx="463992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i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-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-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    </a:t>
            </a:r>
            <a:r>
              <a:rPr lang="nn-NO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zh-TW" altLang="nn-NO" dirty="0">
                <a:solidFill>
                  <a:srgbClr val="E6A118"/>
                </a:solidFill>
                <a:latin typeface="Consolas" panose="020B0609020204030204" pitchFamily="49" charset="0"/>
              </a:rPr>
              <a:t>　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    </a:t>
            </a:r>
            <a:r>
              <a:rPr lang="nn-NO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zh-TW" altLang="nn-NO" dirty="0">
                <a:solidFill>
                  <a:srgbClr val="E6A118"/>
                </a:solidFill>
                <a:latin typeface="Consolas" panose="020B0609020204030204" pitchFamily="49" charset="0"/>
              </a:rPr>
              <a:t>＊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"\n"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FFF00"/>
              </a:solidFill>
            </a:endParaRPr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1088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592340"/>
            <a:ext cx="4425696" cy="1115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740014" y="1494069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2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9" y="1972772"/>
            <a:ext cx="4286250" cy="39147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017" y="1930400"/>
            <a:ext cx="46577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/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9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</a:t>
            </a:r>
            <a:r>
              <a:rPr lang="zh-TW" altLang="en-US" dirty="0"/>
              <a:t>函式中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</a:t>
            </a:r>
            <a:r>
              <a:rPr lang="zh-TW" altLang="en-US" dirty="0" smtClean="0"/>
              <a:t>後可能有</a:t>
            </a:r>
            <a:r>
              <a:rPr lang="zh-TW" altLang="en-US" b="1" dirty="0" smtClean="0"/>
              <a:t>回傳值做為執行結果</a:t>
            </a:r>
            <a:r>
              <a:rPr lang="zh-TW" altLang="en-US" dirty="0" smtClean="0"/>
              <a:t>，但</a:t>
            </a:r>
            <a:r>
              <a:rPr lang="zh-TW" altLang="en-US" b="1" dirty="0" smtClean="0"/>
              <a:t>不一定</a:t>
            </a:r>
            <a:r>
              <a:rPr lang="zh-TW" altLang="en-US" b="1" dirty="0" smtClean="0"/>
              <a:t>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</a:t>
            </a:r>
            <a:r>
              <a:rPr lang="zh-TW" altLang="en-US" b="1" dirty="0" smtClean="0"/>
              <a:t>大問題拆解成明確的小步驟</a:t>
            </a:r>
            <a:r>
              <a:rPr lang="zh-TW" altLang="en-US" dirty="0" smtClean="0"/>
              <a:t>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6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7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3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(double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為整數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519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9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61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472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5369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8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函式</a:t>
            </a:r>
            <a:r>
              <a:rPr lang="zh-TW" altLang="en-US" dirty="0"/>
              <a:t>、方法、程序、</a:t>
            </a:r>
            <a:r>
              <a:rPr lang="zh-TW" altLang="en-US" dirty="0" smtClean="0"/>
              <a:t>副程式其實概念都很類似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</a:t>
            </a:r>
            <a:r>
              <a:rPr lang="zh-TW" altLang="en-US" b="1" dirty="0" smtClean="0"/>
              <a:t>目的或意義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u="sng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 smtClean="0"/>
              <a:t>把大問題拆解成小步驟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9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20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4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065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912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5585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/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6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4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38932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4908"/>
            <a:ext cx="2862072" cy="348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2959608" cy="1051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557302"/>
            <a:ext cx="5370576" cy="236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115568"/>
            <a:ext cx="3036846" cy="3502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5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還有</a:t>
            </a:r>
            <a:r>
              <a:rPr lang="zh-TW" altLang="en-US" dirty="0"/>
              <a:t>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836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寫一個自己的函式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如不回傳資料則為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入引數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引數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5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</a:t>
            </a:r>
            <a:r>
              <a:rPr lang="zh-TW" altLang="en-US" b="1" dirty="0" smtClean="0"/>
              <a:t>變數接收傳回的結果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6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SayHi_II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208" y="1077277"/>
            <a:ext cx="6429375" cy="5343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20031" y="2042160"/>
            <a:ext cx="6702552" cy="1386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6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</a:t>
            </a:r>
            <a:r>
              <a:rPr lang="zh-TW" altLang="en-US" dirty="0" smtClean="0"/>
              <a:t>星星直角三角形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</a:t>
            </a:r>
            <a:r>
              <a:rPr lang="en-US" altLang="zh-TW" dirty="0" err="1" smtClean="0">
                <a:solidFill>
                  <a:srgbClr val="FF0000"/>
                </a:solidFill>
              </a:rPr>
              <a:t>tarsFunc_I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8302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4867</TotalTime>
  <Words>3938</Words>
  <Application>Microsoft Office PowerPoint</Application>
  <PresentationFormat>寬螢幕</PresentationFormat>
  <Paragraphs>519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8" baseType="lpstr">
      <vt:lpstr>微軟正黑體</vt:lpstr>
      <vt:lpstr>新細明體</vt:lpstr>
      <vt:lpstr>標楷體</vt:lpstr>
      <vt:lpstr>Arial</vt:lpstr>
      <vt:lpstr>Calibri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 寫一個自己的函式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111</cp:revision>
  <dcterms:created xsi:type="dcterms:W3CDTF">2020-12-10T02:28:12Z</dcterms:created>
  <dcterms:modified xsi:type="dcterms:W3CDTF">2020-12-16T13:47:41Z</dcterms:modified>
</cp:coreProperties>
</file>