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6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06487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smtClean="0"/>
              <a:t>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326683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9" y="1509563"/>
            <a:ext cx="5790248" cy="4898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77" y="2666809"/>
            <a:ext cx="50482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第一科成績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第二科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第三科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三科成績總和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=248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0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5" y="1425339"/>
            <a:ext cx="6478336" cy="53512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790" y="2319799"/>
            <a:ext cx="4972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三角餅乾貴蔘蔘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某品牌出品三角形餅乾，大小不一定，價格依照餅乾面積的平方計算。如果給你餅乾的三邊長，請計算售價。</a:t>
                </a:r>
                <a:endParaRPr lang="en-US" altLang="zh-TW" dirty="0" smtClean="0"/>
              </a:p>
              <a:p>
                <a:r>
                  <a:rPr lang="zh-TW" altLang="en-US" dirty="0"/>
                  <a:t>考慮重點：</a:t>
                </a:r>
                <a:endParaRPr lang="en-US" altLang="zh-TW" dirty="0"/>
              </a:p>
              <a:p>
                <a:pPr lvl="1"/>
                <a:r>
                  <a:rPr lang="zh-TW" altLang="en-US" dirty="0" smtClean="0"/>
                  <a:t>輸入</a:t>
                </a:r>
                <a:r>
                  <a:rPr lang="zh-TW" altLang="en-US" dirty="0"/>
                  <a:t>：</a:t>
                </a:r>
                <a:r>
                  <a:rPr lang="zh-TW" altLang="en-US" dirty="0" smtClean="0"/>
                  <a:t>三邊長</a:t>
                </a:r>
                <a:r>
                  <a:rPr lang="en-US" altLang="zh-TW" dirty="0" err="1" smtClean="0"/>
                  <a:t>a,b,c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浮點數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zh-TW" altLang="en-US" dirty="0" smtClean="0"/>
                  <a:t>運算：三角形面積，海龍公式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TW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輸出：</a:t>
                </a:r>
                <a:r>
                  <a:rPr lang="zh-TW" altLang="en-US" dirty="0"/>
                  <a:t>面積的平方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變數宣告：需要幾個？叫甚麼名字？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手繪多邊形 3"/>
          <p:cNvSpPr/>
          <p:nvPr/>
        </p:nvSpPr>
        <p:spPr>
          <a:xfrm>
            <a:off x="9192699" y="2334543"/>
            <a:ext cx="1024128" cy="1234440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9465708" y="3721499"/>
            <a:ext cx="1060704" cy="758952"/>
          </a:xfrm>
          <a:custGeom>
            <a:avLst/>
            <a:gdLst>
              <a:gd name="connsiteX0" fmla="*/ 0 w 1060704"/>
              <a:gd name="connsiteY0" fmla="*/ 18288 h 758952"/>
              <a:gd name="connsiteX1" fmla="*/ 1060704 w 1060704"/>
              <a:gd name="connsiteY1" fmla="*/ 0 h 758952"/>
              <a:gd name="connsiteX2" fmla="*/ 228600 w 1060704"/>
              <a:gd name="connsiteY2" fmla="*/ 758952 h 758952"/>
              <a:gd name="connsiteX3" fmla="*/ 0 w 1060704"/>
              <a:gd name="connsiteY3" fmla="*/ 18288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758952">
                <a:moveTo>
                  <a:pt x="0" y="18288"/>
                </a:moveTo>
                <a:lnTo>
                  <a:pt x="1060704" y="0"/>
                </a:lnTo>
                <a:lnTo>
                  <a:pt x="228600" y="758952"/>
                </a:lnTo>
                <a:lnTo>
                  <a:pt x="0" y="1828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 rot="4612700">
            <a:off x="8570907" y="3893280"/>
            <a:ext cx="1243584" cy="589345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7334" y="5340096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先計算</a:t>
            </a:r>
            <a:r>
              <a:rPr lang="en-US" altLang="zh-TW" dirty="0"/>
              <a:t>s</a:t>
            </a:r>
            <a:r>
              <a:rPr lang="zh-TW" altLang="en-US" dirty="0" smtClean="0"/>
              <a:t>，再算出</a:t>
            </a:r>
            <a:r>
              <a:rPr lang="en-US" altLang="zh-TW" dirty="0" smtClean="0"/>
              <a:t>s(s-a)(s-b)(s-c)</a:t>
            </a:r>
            <a:r>
              <a:rPr lang="zh-TW" altLang="en-US" dirty="0" smtClean="0"/>
              <a:t>即是答案！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83799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0130"/>
            <a:ext cx="5101674" cy="42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請設計一個程式，讓我可以輸入華氏溫度，</a:t>
                </a:r>
                <a:r>
                  <a:rPr lang="zh-TW" altLang="en-US" dirty="0"/>
                  <a:t>然後</a:t>
                </a:r>
                <a:r>
                  <a:rPr lang="zh-TW" altLang="en-US" dirty="0" smtClean="0"/>
                  <a:t>顯示相對的攝氏溫度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考慮</a:t>
                </a:r>
                <a:r>
                  <a:rPr lang="zh-TW" altLang="en-US" dirty="0"/>
                  <a:t>重點：</a:t>
                </a:r>
              </a:p>
              <a:p>
                <a:pPr lvl="1"/>
                <a:r>
                  <a:rPr lang="zh-TW" altLang="en-US" dirty="0"/>
                  <a:t>輸入：</a:t>
                </a:r>
                <a:r>
                  <a:rPr lang="zh-TW" altLang="en-US" dirty="0" smtClean="0"/>
                  <a:t>華氏溫度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運算：溫度轉換公式？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>
                    <a:ea typeface="Cambria Math" panose="02040503050406030204" pitchFamily="18" charset="0"/>
                  </a:rPr>
                  <a:t>攝氏溫度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zh-TW" altLang="en-US" dirty="0"/>
                      <m:t>華氏溫度 </m:t>
                    </m:r>
                    <m:r>
                      <m:rPr>
                        <m:nor/>
                      </m:rPr>
                      <a:rPr lang="en-US" altLang="zh-TW" dirty="0"/>
                      <m:t>− 32)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想想怎麼來的</a:t>
                </a:r>
                <a:r>
                  <a:rPr lang="en-US" altLang="zh-TW" dirty="0" smtClean="0"/>
                  <a:t>?)</a:t>
                </a:r>
              </a:p>
              <a:p>
                <a:pPr lvl="1"/>
                <a:r>
                  <a:rPr lang="zh-TW" altLang="en-US" dirty="0" smtClean="0"/>
                  <a:t>輸出：攝氏</a:t>
                </a:r>
                <a:r>
                  <a:rPr lang="zh-TW" altLang="en-US" dirty="0"/>
                  <a:t>溫度</a:t>
                </a:r>
                <a:endParaRPr lang="en-US" altLang="zh-TW" dirty="0"/>
              </a:p>
              <a:p>
                <a:r>
                  <a:rPr lang="zh-TW" altLang="en-US" dirty="0" smtClean="0"/>
                  <a:t>變數</a:t>
                </a:r>
                <a:r>
                  <a:rPr lang="zh-TW" altLang="en-US" dirty="0"/>
                  <a:t>宣告：需要幾個？叫甚麼名字？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605900" y="3763779"/>
            <a:ext cx="4779150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7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321050" y="2298195"/>
          <a:ext cx="391160" cy="317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98869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4902459" y="3892303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4902456" y="2298195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華氏溫度與攝氏溫度轉換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88476" y="2301240"/>
          <a:ext cx="296173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44">
                  <a:extLst>
                    <a:ext uri="{9D8B030D-6E8A-4147-A177-3AD203B41FA5}">
                      <a16:colId xmlns:a16="http://schemas.microsoft.com/office/drawing/2014/main" val="3795699087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387578872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415674302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華氏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攝氏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260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沸點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2109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冰點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9635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差距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25908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6579108" y="3456432"/>
            <a:ext cx="594360" cy="8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攝氏度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blipFill>
                <a:blip r:embed="rId2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華</m:t>
                    </m:r>
                  </m:oMath>
                </a14:m>
                <a:r>
                  <a:rPr lang="zh-TW" altLang="en-US" dirty="0" smtClean="0"/>
                  <a:t>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blipFill>
                <a:blip r:embed="rId3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5298950" y="2304291"/>
            <a:ext cx="0" cy="31638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2210" y="21394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712210" y="52834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20886" y="21114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46977" y="52956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46971" y="3703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697485" y="37015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C00000"/>
                    </a:solidFill>
                  </a:rPr>
                  <a:t>攝氏度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+32=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  <a:blipFill>
                <a:blip r:embed="rId4"/>
                <a:stretch>
                  <a:fillRect l="-2041" r="-1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上箭號 3"/>
          <p:cNvSpPr/>
          <p:nvPr/>
        </p:nvSpPr>
        <p:spPr>
          <a:xfrm>
            <a:off x="8800473" y="2998756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– 32)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=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攝氏度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  <a:blipFill>
                <a:blip r:embed="rId5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上箭號 19"/>
          <p:cNvSpPr/>
          <p:nvPr/>
        </p:nvSpPr>
        <p:spPr>
          <a:xfrm rot="10800000">
            <a:off x="8823577" y="4626070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課後小</a:t>
            </a:r>
            <a:r>
              <a:rPr lang="zh-TW" altLang="en-US" dirty="0" smtClean="0"/>
              <a:t>練習自己</a:t>
            </a:r>
            <a:r>
              <a:rPr lang="zh-TW" altLang="en-US" dirty="0"/>
              <a:t>來</a:t>
            </a:r>
            <a:r>
              <a:rPr lang="zh-TW" altLang="en-US" dirty="0" smtClean="0"/>
              <a:t>喔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輸入身高體重，計算出</a:t>
                </a:r>
                <a:r>
                  <a:rPr lang="en-US" altLang="zh-TW" dirty="0" smtClean="0"/>
                  <a:t>BMI=?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體重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身高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試看看，自己規劃看看！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輸入輸出畫面是甚麼</a:t>
                </a:r>
                <a:r>
                  <a:rPr lang="zh-TW" altLang="en-US" dirty="0" smtClean="0"/>
                  <a:t>？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運算的公式怎麼實現？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最後記得輸入的單位要是公斤跟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公尺</a:t>
                </a:r>
                <a:r>
                  <a:rPr lang="zh-TW" altLang="en-US" dirty="0"/>
                  <a:t>喔！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我們才可以開真的汽車，而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程式一堆是依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特定順序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程式是遵守某種順序一行接著一行依序執行的。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</a:t>
            </a:r>
            <a:r>
              <a:rPr lang="zh-TW" altLang="en-US" b="1" dirty="0" smtClean="0"/>
              <a:t>執行錯誤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14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46251" y="1763458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2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程式基本</a:t>
            </a:r>
            <a:r>
              <a:rPr lang="zh-TW" altLang="en-US" dirty="0" smtClean="0"/>
              <a:t>結構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精簡版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03092" y="2637477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03092" y="3017390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3092" y="3397303"/>
            <a:ext cx="170078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r>
              <a:rPr lang="zh-TW" altLang="en-US" sz="1400" dirty="0" smtClean="0"/>
              <a:t>就是</a:t>
            </a:r>
            <a:r>
              <a:rPr lang="zh-TW" altLang="en-US" sz="1400" dirty="0" smtClean="0"/>
              <a:t>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7836" y="2637477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en-US" altLang="zh-TW" sz="1400" dirty="0" smtClean="0"/>
              <a:t>Section01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07836" y="3017390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07836" y="3397303"/>
            <a:ext cx="454133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</a:t>
            </a:r>
            <a:r>
              <a:rPr lang="en-US" altLang="zh-TW" sz="1400" dirty="0" smtClean="0"/>
              <a:t>Example01_01</a:t>
            </a:r>
            <a:endParaRPr lang="en-US" altLang="zh-TW" sz="1400" dirty="0" smtClean="0"/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02113" y="204053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程式最基本</a:t>
            </a:r>
            <a:r>
              <a:rPr lang="zh-TW" altLang="en-US" b="1" dirty="0" smtClean="0"/>
              <a:t>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55335" y="2040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563896" y="3325167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040736" y="4520687"/>
            <a:ext cx="1025495" cy="309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輸入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40736" y="4878694"/>
            <a:ext cx="1025495" cy="3096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20" name="矩形 19"/>
          <p:cNvSpPr/>
          <p:nvPr/>
        </p:nvSpPr>
        <p:spPr>
          <a:xfrm>
            <a:off x="2040736" y="5236701"/>
            <a:ext cx="1025495" cy="3096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輸出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40736" y="4093360"/>
            <a:ext cx="1025495" cy="309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變數宣告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</a:t>
            </a:r>
            <a:r>
              <a:rPr lang="en-US" altLang="zh-TW" dirty="0"/>
              <a:t>Java</a:t>
            </a:r>
            <a:r>
              <a:rPr lang="zh-TW" altLang="en-US" dirty="0"/>
              <a:t>程式架構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749856" cy="46001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32353" y="21605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37685" y="377011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變數宣告區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6309085" y="3721608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60841" y="45364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6432241" y="4487900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47009" y="514762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4585" y="562029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輸出區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8439168" y="211937"/>
            <a:ext cx="3355848" cy="1561043"/>
          </a:xfrm>
          <a:prstGeom prst="wedgeRectCallout">
            <a:avLst>
              <a:gd name="adj1" fmla="val -130119"/>
              <a:gd name="adj2" fmla="val 777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引用區</a:t>
            </a:r>
            <a:endParaRPr lang="en-US" altLang="zh-TW" sz="2000" b="1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站在巨人的肩膀上，引用前人已開發好的程式碼，縮短開發人力、時間，避免重新發明輪子！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439168" y="1930400"/>
            <a:ext cx="3355848" cy="994091"/>
          </a:xfrm>
          <a:prstGeom prst="wedgeRectCallout">
            <a:avLst>
              <a:gd name="adj1" fmla="val -70175"/>
              <a:gd name="adj2" fmla="val 1358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變數宣告區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告訴電腦你需要</a:t>
            </a:r>
            <a:r>
              <a:rPr lang="zh-TW" altLang="en-US" b="1" dirty="0" smtClean="0">
                <a:solidFill>
                  <a:schemeClr val="tx1"/>
                </a:solidFill>
              </a:rPr>
              <a:t>哪些物件</a:t>
            </a:r>
            <a:r>
              <a:rPr lang="zh-TW" altLang="en-US" dirty="0" smtClean="0">
                <a:solidFill>
                  <a:schemeClr val="tx1"/>
                </a:solidFill>
              </a:rPr>
              <a:t>以及記住</a:t>
            </a:r>
            <a:r>
              <a:rPr lang="zh-TW" altLang="en-US" b="1" dirty="0" smtClean="0">
                <a:solidFill>
                  <a:schemeClr val="tx1"/>
                </a:solidFill>
              </a:rPr>
              <a:t>哪些資料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8439168" y="3092373"/>
            <a:ext cx="3355848" cy="1258470"/>
          </a:xfrm>
          <a:prstGeom prst="wedgeRectCallout">
            <a:avLst>
              <a:gd name="adj1" fmla="val -63363"/>
              <a:gd name="adj2" fmla="val 750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輸入區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提示輸入內容，讓</a:t>
            </a:r>
            <a:r>
              <a:rPr lang="en-US" altLang="zh-TW" dirty="0">
                <a:solidFill>
                  <a:schemeClr val="tx1"/>
                </a:solidFill>
              </a:rPr>
              <a:t>Scanner</a:t>
            </a:r>
            <a:r>
              <a:rPr lang="zh-TW" altLang="en-US" dirty="0">
                <a:solidFill>
                  <a:schemeClr val="tx1"/>
                </a:solidFill>
              </a:rPr>
              <a:t>幫你從鍵盤輸入一個</a:t>
            </a:r>
            <a:r>
              <a:rPr lang="zh-TW" altLang="en-US" dirty="0" smtClean="0">
                <a:solidFill>
                  <a:schemeClr val="tx1"/>
                </a:solidFill>
              </a:rPr>
              <a:t>數字，存放到</a:t>
            </a:r>
            <a:r>
              <a:rPr lang="en-US" altLang="zh-TW" dirty="0" smtClean="0">
                <a:solidFill>
                  <a:schemeClr val="tx1"/>
                </a:solidFill>
              </a:rPr>
              <a:t>age</a:t>
            </a:r>
            <a:r>
              <a:rPr lang="zh-TW" altLang="en-US" dirty="0" smtClean="0">
                <a:solidFill>
                  <a:schemeClr val="tx1"/>
                </a:solidFill>
              </a:rPr>
              <a:t>這個變數內。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8439168" y="4490128"/>
            <a:ext cx="3355848" cy="1012577"/>
          </a:xfrm>
          <a:prstGeom prst="wedgeRectCallout">
            <a:avLst>
              <a:gd name="adj1" fmla="val -133663"/>
              <a:gd name="adj2" fmla="val 242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運算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依照程式目的，進行必要的運算。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9604440" y="5630206"/>
            <a:ext cx="2190575" cy="1012577"/>
          </a:xfrm>
          <a:prstGeom prst="wedgeRectCallout">
            <a:avLst>
              <a:gd name="adj1" fmla="val -63074"/>
              <a:gd name="adj2" fmla="val -262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輸出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依照程式的要求，顯示結果。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詢問使用者的年齡</a:t>
            </a:r>
            <a:endParaRPr lang="en-US" altLang="zh-TW" dirty="0" smtClean="0"/>
          </a:p>
          <a:p>
            <a:r>
              <a:rPr lang="zh-TW" altLang="en-US" dirty="0" smtClean="0"/>
              <a:t>讓使用者輸入自己的年齡</a:t>
            </a:r>
            <a:endParaRPr lang="en-US" altLang="zh-TW" dirty="0" smtClean="0"/>
          </a:p>
          <a:p>
            <a:r>
              <a:rPr lang="zh-TW" altLang="en-US" dirty="0"/>
              <a:t>把使用者的年齡加</a:t>
            </a:r>
            <a:r>
              <a:rPr lang="en-US" altLang="zh-TW" dirty="0"/>
              <a:t>10</a:t>
            </a:r>
            <a:r>
              <a:rPr lang="zh-TW" altLang="en-US" dirty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然後顯示十年後使用者的年齡。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詢問</a:t>
            </a: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 smtClean="0">
                <a:solidFill>
                  <a:schemeClr val="tx1"/>
                </a:solidFill>
              </a:rPr>
              <a:t>者</a:t>
            </a:r>
            <a:r>
              <a:rPr lang="zh-TW" altLang="en-US" dirty="0">
                <a:solidFill>
                  <a:schemeClr val="tx1"/>
                </a:solidFill>
              </a:rPr>
              <a:t>年齡？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把使用者的年齡加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顯示使用者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年後的年齡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引用前人寫好的輸入工具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，讓使用者輸入的內容存放到指定變數。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宣告一個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的物件叫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宣告一個整數變數叫</a:t>
            </a:r>
            <a:r>
              <a:rPr lang="en-US" altLang="zh-TW" b="1" dirty="0">
                <a:solidFill>
                  <a:srgbClr val="C00000"/>
                </a:solidFill>
              </a:rPr>
              <a:t>age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60589"/>
            <a:ext cx="3724275" cy="3905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6000"/>
              </p:ext>
            </p:extLst>
          </p:nvPr>
        </p:nvGraphicFramePr>
        <p:xfrm>
          <a:off x="9415964" y="136658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63832" y="34181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63832" y="37838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63833" y="4108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63833" y="44330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63834" y="47454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3835" y="50771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3832" y="310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35" y="540732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68604" y="895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6923" y="12970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48091" y="63305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630745" y="208924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312596" y="410097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age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374225"/>
            <a:ext cx="5372100" cy="4095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598236"/>
            <a:ext cx="1304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在終端機螢幕顯示文字：</a:t>
            </a:r>
            <a:r>
              <a:rPr lang="en-US" altLang="zh-TW" dirty="0"/>
              <a:t>How old are you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物件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協助從終端機鍵盤輸入一個整數，存放到</a:t>
            </a:r>
            <a:r>
              <a:rPr lang="en-US" altLang="zh-TW" dirty="0" smtClean="0"/>
              <a:t>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指派運算式</a:t>
            </a:r>
            <a:r>
              <a:rPr lang="zh-TW" altLang="en-US" dirty="0" smtClean="0"/>
              <a:t>，把</a:t>
            </a:r>
            <a:r>
              <a:rPr lang="en-US" altLang="zh-TW" dirty="0" smtClean="0"/>
              <a:t>age</a:t>
            </a:r>
            <a:r>
              <a:rPr lang="zh-TW" altLang="en-US" dirty="0" smtClean="0"/>
              <a:t>中的數字加上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後存回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160589"/>
            <a:ext cx="5391150" cy="400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440844"/>
            <a:ext cx="2876550" cy="361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588702"/>
            <a:ext cx="2295525" cy="33337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494270" y="2795486"/>
            <a:ext cx="2591562" cy="1652666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01128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1427619" y="334383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age</a:t>
            </a:r>
            <a:endParaRPr lang="zh-TW" altLang="en-US" sz="1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7832232" y="2918995"/>
            <a:ext cx="3378163" cy="3304043"/>
            <a:chOff x="7832232" y="2918995"/>
            <a:chExt cx="3378163" cy="3304043"/>
          </a:xfrm>
        </p:grpSpPr>
        <p:grpSp>
          <p:nvGrpSpPr>
            <p:cNvPr id="17" name="群組 16"/>
            <p:cNvGrpSpPr/>
            <p:nvPr/>
          </p:nvGrpSpPr>
          <p:grpSpPr>
            <a:xfrm>
              <a:off x="7832232" y="2918995"/>
              <a:ext cx="2128945" cy="3304043"/>
              <a:chOff x="7865313" y="2918995"/>
              <a:chExt cx="2128945" cy="3304043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9397562" y="29189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6" name="Picture 2" descr="键盘_卡通手绘键盘PNG素材-90设计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5313" y="4199958"/>
                <a:ext cx="2128945" cy="2023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向上箭號 15"/>
              <p:cNvSpPr/>
              <p:nvPr/>
            </p:nvSpPr>
            <p:spPr>
              <a:xfrm>
                <a:off x="8988552" y="4448152"/>
                <a:ext cx="521208" cy="307237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0782073" y="33465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80525" y="3328946"/>
            <a:ext cx="42832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30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System.out</a:t>
            </a:r>
            <a:r>
              <a:rPr lang="zh-TW" altLang="en-US" dirty="0" smtClean="0"/>
              <a:t>提供的方法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，可以把括號內的文字或數字顯示到終端機上。</a:t>
            </a:r>
            <a:endParaRPr lang="en-US" altLang="zh-TW" dirty="0" smtClean="0"/>
          </a:p>
          <a:p>
            <a:r>
              <a:rPr lang="zh-TW" altLang="en-US" dirty="0"/>
              <a:t>雙引號</a:t>
            </a:r>
            <a:r>
              <a:rPr lang="en-US" altLang="zh-TW" dirty="0" smtClean="0"/>
              <a:t>(“ ”)</a:t>
            </a:r>
            <a:r>
              <a:rPr lang="zh-TW" altLang="en-US" dirty="0"/>
              <a:t>中間的文字會原封不動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zh-TW" altLang="en-US" dirty="0" smtClean="0"/>
              <a:t>加號對於文字來說是</a:t>
            </a:r>
            <a:r>
              <a:rPr lang="zh-TW" altLang="en-US" dirty="0"/>
              <a:t>串</a:t>
            </a:r>
            <a:r>
              <a:rPr lang="zh-TW" altLang="en-US" dirty="0" smtClean="0"/>
              <a:t>接的意思，不是數學的加法。</a:t>
            </a:r>
            <a:endParaRPr lang="en-US" altLang="zh-TW" dirty="0" smtClean="0"/>
          </a:p>
          <a:p>
            <a:r>
              <a:rPr lang="zh-TW" altLang="en-US" dirty="0" smtClean="0"/>
              <a:t>串接後面的</a:t>
            </a:r>
            <a:r>
              <a:rPr lang="en-US" altLang="zh-TW" dirty="0" smtClean="0"/>
              <a:t>age</a:t>
            </a:r>
            <a:r>
              <a:rPr lang="zh-TW" altLang="en-US" dirty="0" smtClean="0"/>
              <a:t>變數，會把變數</a:t>
            </a:r>
            <a:r>
              <a:rPr lang="en-US" altLang="zh-TW" dirty="0" smtClean="0"/>
              <a:t>age</a:t>
            </a:r>
            <a:r>
              <a:rPr lang="zh-TW" altLang="en-US" dirty="0" smtClean="0"/>
              <a:t>的內容接在文字後面。此時</a:t>
            </a:r>
            <a:r>
              <a:rPr lang="en-US" altLang="zh-TW" dirty="0" smtClean="0"/>
              <a:t>age</a:t>
            </a:r>
            <a:r>
              <a:rPr lang="zh-TW" altLang="en-US" dirty="0" smtClean="0"/>
              <a:t>內容為整數</a:t>
            </a:r>
            <a:r>
              <a:rPr lang="en-US" altLang="zh-TW" dirty="0" smtClean="0"/>
              <a:t>30</a:t>
            </a:r>
            <a:r>
              <a:rPr lang="zh-TW" altLang="en-US" dirty="0" smtClean="0"/>
              <a:t>，所以會把</a:t>
            </a:r>
            <a:r>
              <a:rPr lang="en-US" altLang="zh-TW" dirty="0" smtClean="0"/>
              <a:t>30</a:t>
            </a:r>
            <a:r>
              <a:rPr lang="zh-TW" altLang="en-US" dirty="0" smtClean="0"/>
              <a:t>接在</a:t>
            </a:r>
            <a:r>
              <a:rPr lang="en-US" altLang="zh-TW" dirty="0" smtClean="0"/>
              <a:t>be</a:t>
            </a:r>
            <a:r>
              <a:rPr lang="zh-TW" altLang="en-US" dirty="0" smtClean="0"/>
              <a:t>後面。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32" y="1906328"/>
            <a:ext cx="8963025" cy="36195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After 10 years, Your age will be 30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4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請輸入長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TW" dirty="0">
                  <a:solidFill>
                    <a:srgbClr val="0070C0"/>
                  </a:solidFill>
                </a:rPr>
                <a:t>10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請輸入寬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矩形面積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=300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1714</TotalTime>
  <Words>1202</Words>
  <Application>Microsoft Office PowerPoint</Application>
  <PresentationFormat>寬螢幕</PresentationFormat>
  <Paragraphs>228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Java程式基本結構(精簡版)</vt:lpstr>
      <vt:lpstr>簡易Java程式架構</vt:lpstr>
      <vt:lpstr>前面的程式在做甚麼？</vt:lpstr>
      <vt:lpstr>程式說明(一)</vt:lpstr>
      <vt:lpstr>程式說明(二)</vt:lpstr>
      <vt:lpstr>程式說明(三)</vt:lpstr>
      <vt:lpstr>練習一 輸入矩形長與寬，算面積</vt:lpstr>
      <vt:lpstr>練習一參考解答</vt:lpstr>
      <vt:lpstr>練習二 輸入三科成績算總和</vt:lpstr>
      <vt:lpstr>練習二參考解答</vt:lpstr>
      <vt:lpstr>練習三 三角餅乾貴蔘蔘</vt:lpstr>
      <vt:lpstr>練習三參考解答</vt:lpstr>
      <vt:lpstr>練習四 溫度轉換，華氏轉攝氏</vt:lpstr>
      <vt:lpstr>華氏溫度與攝氏溫度轉換</vt:lpstr>
      <vt:lpstr>課後小練習自己來喔</vt:lpstr>
      <vt:lpstr>物件導向初探</vt:lpstr>
      <vt:lpstr>物件導向初探 -- 類別</vt:lpstr>
      <vt:lpstr>物件導向初探 --物件</vt:lpstr>
      <vt:lpstr>物件導向初探 使用物件的三大重點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程式語言基本架構</dc:title>
  <dc:creator>oldinmo@gmail.com</dc:creator>
  <cp:lastModifiedBy>User</cp:lastModifiedBy>
  <cp:revision>31</cp:revision>
  <dcterms:created xsi:type="dcterms:W3CDTF">2020-11-15T04:05:30Z</dcterms:created>
  <dcterms:modified xsi:type="dcterms:W3CDTF">2021-09-15T03:10:43Z</dcterms:modified>
</cp:coreProperties>
</file>