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4101</TotalTime>
  <Words>4159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User</cp:lastModifiedBy>
  <cp:revision>71</cp:revision>
  <dcterms:created xsi:type="dcterms:W3CDTF">2020-12-03T02:10:36Z</dcterms:created>
  <dcterms:modified xsi:type="dcterms:W3CDTF">2021-09-15T06:45:54Z</dcterms:modified>
</cp:coreProperties>
</file>