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2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二三事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110年9月15日星期三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67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開發應該知道的幾件事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學到這邊，用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寫程式的基本能力應該具備了。我們來回頭把先前省略的一些事在這邊補充完整。</a:t>
            </a:r>
            <a:endParaRPr lang="en-US" altLang="zh-TW" dirty="0" smtClean="0"/>
          </a:p>
          <a:p>
            <a:r>
              <a:rPr lang="zh-TW" altLang="en-US" dirty="0" smtClean="0"/>
              <a:t>本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將</a:t>
            </a:r>
            <a:r>
              <a:rPr lang="zh-TW" altLang="en-US" dirty="0"/>
              <a:t>補充</a:t>
            </a:r>
            <a:r>
              <a:rPr lang="zh-TW" altLang="en-US" dirty="0" smtClean="0"/>
              <a:t>以下主題：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基本程式結構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Working Set, Project and Package</a:t>
            </a:r>
          </a:p>
          <a:p>
            <a:pPr lvl="1"/>
            <a:r>
              <a:rPr lang="en-US" altLang="zh-TW" dirty="0" smtClean="0"/>
              <a:t>Library, Import</a:t>
            </a:r>
          </a:p>
        </p:txBody>
      </p:sp>
    </p:spTree>
    <p:extLst>
      <p:ext uri="{BB962C8B-B14F-4D97-AF65-F5344CB8AC3E}">
        <p14:creationId xmlns:p14="http://schemas.microsoft.com/office/powerpoint/2010/main" val="55475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</a:t>
            </a:r>
            <a:r>
              <a:rPr lang="zh-TW" altLang="en-US" dirty="0" smtClean="0"/>
              <a:t>看一次看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程式基本結構完整版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44168" y="2047070"/>
            <a:ext cx="170078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/</a:t>
            </a:r>
            <a:r>
              <a:rPr lang="zh-TW" altLang="en-US" sz="1400" dirty="0" smtClean="0"/>
              <a:t>*</a:t>
            </a:r>
            <a:endParaRPr lang="en-US" altLang="zh-TW" sz="1400" dirty="0" smtClean="0"/>
          </a:p>
          <a:p>
            <a:r>
              <a:rPr lang="zh-TW" altLang="en-US" sz="1400" dirty="0"/>
              <a:t>程式註解</a:t>
            </a:r>
            <a:r>
              <a:rPr lang="zh-TW" altLang="en-US" sz="1400" dirty="0" smtClean="0"/>
              <a:t>區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*/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44168" y="3073313"/>
            <a:ext cx="17007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44168" y="3453226"/>
            <a:ext cx="17007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44168" y="3833139"/>
            <a:ext cx="17007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主類別區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zh-TW" altLang="en-US" sz="1400" dirty="0" smtClean="0"/>
              <a:t>就是有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這個函式的類別。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44168" y="5290270"/>
            <a:ext cx="1700784" cy="954107"/>
          </a:xfrm>
          <a:prstGeom prst="rect">
            <a:avLst/>
          </a:prstGeom>
          <a:solidFill>
            <a:srgbClr val="CEF3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一般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其他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類別區</a:t>
            </a:r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zh-TW" altLang="en-US" sz="1400" dirty="0" smtClean="0"/>
              <a:t>就是沒有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</a:t>
            </a:r>
            <a:r>
              <a:rPr lang="zh-TW" altLang="en-US" sz="1400" dirty="0"/>
              <a:t>一般</a:t>
            </a:r>
            <a:r>
              <a:rPr lang="zh-TW" altLang="en-US" sz="1400" dirty="0" smtClean="0"/>
              <a:t>類別。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48912" y="2047069"/>
            <a:ext cx="454133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/</a:t>
            </a:r>
            <a:r>
              <a:rPr lang="zh-TW" altLang="en-US" sz="1400" dirty="0" smtClean="0"/>
              <a:t>*</a:t>
            </a:r>
            <a:endParaRPr lang="en-US" altLang="zh-TW" sz="1400" dirty="0" smtClean="0"/>
          </a:p>
          <a:p>
            <a:r>
              <a:rPr lang="zh-TW" altLang="en-US" sz="1400" dirty="0" smtClean="0"/>
              <a:t>   檔名：</a:t>
            </a:r>
            <a:r>
              <a:rPr lang="en-US" altLang="zh-TW" sz="1400" dirty="0" smtClean="0"/>
              <a:t>Example08_01</a:t>
            </a:r>
          </a:p>
          <a:p>
            <a:r>
              <a:rPr lang="zh-TW" altLang="en-US" sz="1400" dirty="0" smtClean="0"/>
              <a:t>   功能：展示程式架構</a:t>
            </a:r>
            <a:endParaRPr lang="en-US" altLang="zh-TW" sz="1400" dirty="0" smtClean="0"/>
          </a:p>
          <a:p>
            <a:r>
              <a:rPr lang="en-US" altLang="zh-TW" sz="1400" dirty="0" smtClean="0"/>
              <a:t>*/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48912" y="3073313"/>
            <a:ext cx="45413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Section08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48912" y="3453226"/>
            <a:ext cx="45413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java.lang</a:t>
            </a:r>
            <a:r>
              <a:rPr lang="en-US" altLang="zh-TW" sz="1400" dirty="0" smtClean="0"/>
              <a:t>.*;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48912" y="3833139"/>
            <a:ext cx="454133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Public class Example08_01</a:t>
            </a:r>
          </a:p>
          <a:p>
            <a:r>
              <a:rPr lang="en-US" altLang="zh-TW" sz="1400" dirty="0"/>
              <a:t>{</a:t>
            </a:r>
            <a:endParaRPr lang="en-US" altLang="zh-TW" sz="1400" dirty="0" smtClean="0"/>
          </a:p>
          <a:p>
            <a:r>
              <a:rPr lang="en-US" altLang="zh-TW" sz="1400" dirty="0" smtClean="0"/>
              <a:t>	public static void main(String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[]){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	//do something here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248912" y="5290270"/>
            <a:ext cx="4541330" cy="954107"/>
          </a:xfrm>
          <a:prstGeom prst="rect">
            <a:avLst/>
          </a:prstGeom>
          <a:solidFill>
            <a:srgbClr val="CEF3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Class </a:t>
            </a:r>
            <a:r>
              <a:rPr lang="en-US" altLang="zh-TW" sz="1400" dirty="0" err="1" smtClean="0"/>
              <a:t>myFirstClass</a:t>
            </a:r>
            <a:r>
              <a:rPr lang="en-US" altLang="zh-TW" sz="1400" dirty="0" smtClean="0"/>
              <a:t>{</a:t>
            </a:r>
          </a:p>
          <a:p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.</a:t>
            </a:r>
          </a:p>
          <a:p>
            <a:r>
              <a:rPr lang="en-US" altLang="zh-TW" sz="1400" dirty="0"/>
              <a:t>.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175691" y="1726345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程式基本結構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196411" y="1726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3204972" y="3761003"/>
            <a:ext cx="883920" cy="58824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88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Working </a:t>
            </a:r>
            <a:r>
              <a:rPr lang="en-US" altLang="zh-TW" dirty="0"/>
              <a:t>S</a:t>
            </a:r>
            <a:r>
              <a:rPr lang="en-US" altLang="zh-TW" dirty="0" smtClean="0"/>
              <a:t>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eclipse</a:t>
            </a:r>
            <a:r>
              <a:rPr lang="zh-TW" altLang="en-US" dirty="0"/>
              <a:t>用的越久專案累積的會越來越多，而</a:t>
            </a:r>
            <a:r>
              <a:rPr lang="en-US" altLang="zh-TW" dirty="0"/>
              <a:t>eclipse</a:t>
            </a:r>
            <a:r>
              <a:rPr lang="zh-TW" altLang="en-US" dirty="0"/>
              <a:t>中的</a:t>
            </a:r>
            <a:r>
              <a:rPr lang="en-US" altLang="zh-TW" dirty="0"/>
              <a:t>working set</a:t>
            </a:r>
            <a:r>
              <a:rPr lang="zh-TW" altLang="en-US" dirty="0"/>
              <a:t>能很好的把檔案分類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en-US" altLang="zh-TW" dirty="0"/>
              <a:t>working set</a:t>
            </a:r>
            <a:r>
              <a:rPr lang="zh-TW" altLang="en-US" dirty="0"/>
              <a:t>是把你這個儲存空間的專案在</a:t>
            </a:r>
            <a:r>
              <a:rPr lang="en-US" altLang="zh-TW" dirty="0"/>
              <a:t>eclipse</a:t>
            </a:r>
            <a:r>
              <a:rPr lang="zh-TW" altLang="en-US" dirty="0"/>
              <a:t>中進行分類，</a:t>
            </a:r>
            <a:r>
              <a:rPr lang="zh-TW" altLang="en-US" b="1" dirty="0"/>
              <a:t>只是在檢視基礎上分類</a:t>
            </a:r>
            <a:r>
              <a:rPr lang="zh-TW" altLang="en-US" dirty="0"/>
              <a:t>，專案</a:t>
            </a:r>
            <a:r>
              <a:rPr lang="zh-TW" altLang="en-US" dirty="0" smtClean="0"/>
              <a:t>還是個別獨立，</a:t>
            </a:r>
            <a:r>
              <a:rPr lang="zh-TW" altLang="en-US" dirty="0"/>
              <a:t>並且在本地儲存空間的資料夾中也沒有新建新的資料夾，只是為了</a:t>
            </a:r>
            <a:r>
              <a:rPr lang="zh-TW" altLang="en-US" dirty="0" smtClean="0"/>
              <a:t>方便</a:t>
            </a:r>
            <a:r>
              <a:rPr lang="zh-TW" altLang="en-US" dirty="0"/>
              <a:t>開發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每</a:t>
            </a:r>
            <a:r>
              <a:rPr lang="zh-TW" altLang="en-US" dirty="0">
                <a:solidFill>
                  <a:srgbClr val="FF0000"/>
                </a:solidFill>
              </a:rPr>
              <a:t>個</a:t>
            </a:r>
            <a:r>
              <a:rPr lang="en-US" altLang="zh-TW" dirty="0">
                <a:solidFill>
                  <a:srgbClr val="FF0000"/>
                </a:solidFill>
              </a:rPr>
              <a:t>Working Set</a:t>
            </a:r>
            <a:r>
              <a:rPr lang="zh-TW" altLang="en-US" dirty="0">
                <a:solidFill>
                  <a:srgbClr val="FF0000"/>
                </a:solidFill>
              </a:rPr>
              <a:t>中可以包含多個</a:t>
            </a:r>
            <a:r>
              <a:rPr lang="en-US" altLang="zh-TW" dirty="0">
                <a:solidFill>
                  <a:srgbClr val="FF0000"/>
                </a:solidFill>
              </a:rPr>
              <a:t>Projects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但是在檔案</a:t>
            </a:r>
            <a:r>
              <a:rPr lang="zh-TW" altLang="en-US" dirty="0" smtClean="0"/>
              <a:t>目錄</a:t>
            </a:r>
            <a:r>
              <a:rPr lang="zh-TW" altLang="en-US" dirty="0"/>
              <a:t>上你是看不到這樣的關係喔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例如你為某一家公司開發</a:t>
            </a:r>
            <a:r>
              <a:rPr lang="zh-TW" altLang="en-US" dirty="0" smtClean="0"/>
              <a:t>程式，可能多年下來寫了不只一個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，所以你可以建立一個該公司的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，把跟該公司做的</a:t>
            </a:r>
            <a:r>
              <a:rPr lang="en-US" altLang="zh-TW" dirty="0" smtClean="0"/>
              <a:t>Projects</a:t>
            </a:r>
            <a:r>
              <a:rPr lang="zh-TW" altLang="en-US" dirty="0" smtClean="0"/>
              <a:t>都放進這個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。這樣要找程式的時候會方便很多。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2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12" y="1856232"/>
            <a:ext cx="3743325" cy="37242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中的</a:t>
            </a:r>
            <a:r>
              <a:rPr lang="zh-TW" altLang="en-US" dirty="0" smtClean="0"/>
              <a:t>文件組織</a:t>
            </a:r>
            <a:r>
              <a:rPr lang="zh-TW" altLang="en-US" dirty="0"/>
              <a:t>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72490" cy="3880773"/>
          </a:xfrm>
        </p:spPr>
        <p:txBody>
          <a:bodyPr/>
          <a:lstStyle/>
          <a:p>
            <a:r>
              <a:rPr lang="en-US" altLang="zh-TW" dirty="0" smtClean="0"/>
              <a:t>Working 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Jaca_Class</a:t>
            </a:r>
            <a:endParaRPr lang="en-US" altLang="zh-TW" dirty="0" smtClean="0"/>
          </a:p>
          <a:p>
            <a:r>
              <a:rPr lang="en-US" altLang="zh-TW" dirty="0" smtClean="0"/>
              <a:t>Project : Examples</a:t>
            </a:r>
          </a:p>
          <a:p>
            <a:pPr lvl="1"/>
            <a:r>
              <a:rPr lang="zh-TW" altLang="en-US" dirty="0" smtClean="0"/>
              <a:t>包含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中的</a:t>
            </a:r>
            <a:r>
              <a:rPr lang="zh-TW" altLang="en-US" dirty="0"/>
              <a:t>所有文件</a:t>
            </a:r>
            <a:r>
              <a:rPr lang="zh-TW" altLang="en-US" dirty="0" smtClean="0"/>
              <a:t>（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java source code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pPr lvl="1"/>
            <a:r>
              <a:rPr lang="zh-TW" altLang="en-US" dirty="0"/>
              <a:t>通常一個專案也就是一個程式</a:t>
            </a:r>
            <a:r>
              <a:rPr lang="zh-TW" altLang="en-US" dirty="0" smtClean="0"/>
              <a:t>，我們在這邊的用法是有點怪的。</a:t>
            </a:r>
            <a:endParaRPr lang="en-US" altLang="zh-TW" dirty="0" smtClean="0"/>
          </a:p>
          <a:p>
            <a:r>
              <a:rPr lang="en-US" altLang="zh-TW" dirty="0" smtClean="0"/>
              <a:t>Source code : </a:t>
            </a:r>
            <a:r>
              <a:rPr lang="en-US" altLang="zh-TW" dirty="0" err="1" smtClean="0"/>
              <a:t>src</a:t>
            </a:r>
            <a:endParaRPr lang="en-US" altLang="zh-TW" dirty="0" smtClean="0"/>
          </a:p>
          <a:p>
            <a:r>
              <a:rPr lang="en-US" altLang="zh-TW" dirty="0" smtClean="0"/>
              <a:t>Package : section01, section02…</a:t>
            </a:r>
          </a:p>
          <a:p>
            <a:r>
              <a:rPr lang="en-US" altLang="zh-TW" dirty="0" smtClean="0"/>
              <a:t>Library files : JRE System Library</a:t>
            </a:r>
          </a:p>
          <a:p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694176" y="2368296"/>
            <a:ext cx="3685032" cy="333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3136392" y="2651760"/>
            <a:ext cx="4379976" cy="91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572000" y="2953513"/>
            <a:ext cx="3154680" cy="2197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063579" y="3230311"/>
            <a:ext cx="4663101" cy="1149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375404" y="4230980"/>
            <a:ext cx="3634740" cy="5407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392538" y="3502152"/>
            <a:ext cx="3617606" cy="1274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7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package</a:t>
            </a:r>
            <a:r>
              <a:rPr lang="zh-TW" altLang="en-US" dirty="0"/>
              <a:t>區是用來宣告該檔案中的類別</a:t>
            </a:r>
            <a:r>
              <a:rPr lang="zh-TW" altLang="en-US" u="sng" dirty="0"/>
              <a:t>屬於哪一個</a:t>
            </a:r>
            <a:r>
              <a:rPr lang="en-US" altLang="zh-TW" u="sng" dirty="0"/>
              <a:t>Package</a:t>
            </a:r>
            <a:r>
              <a:rPr lang="zh-TW" altLang="en-US" u="sng" dirty="0"/>
              <a:t>（類別庫）</a:t>
            </a:r>
            <a:r>
              <a:rPr lang="zh-TW" altLang="en-US" dirty="0"/>
              <a:t>，必須出現在程式的最上方，且</a:t>
            </a:r>
            <a:r>
              <a:rPr lang="zh-TW" altLang="en-US" b="1" dirty="0"/>
              <a:t>只能有一個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換句話說，一個</a:t>
            </a:r>
            <a:r>
              <a:rPr lang="en-US" altLang="zh-TW" dirty="0"/>
              <a:t>Java</a:t>
            </a:r>
            <a:r>
              <a:rPr lang="zh-TW" altLang="en-US" dirty="0"/>
              <a:t>程式檔</a:t>
            </a:r>
            <a:r>
              <a:rPr lang="zh-TW" altLang="en-US" b="1" dirty="0"/>
              <a:t>最多只能隸於一個</a:t>
            </a:r>
            <a:r>
              <a:rPr lang="en-US" altLang="zh-TW" b="1" dirty="0"/>
              <a:t>Package</a:t>
            </a:r>
            <a:r>
              <a:rPr lang="zh-TW" altLang="en-US" dirty="0"/>
              <a:t>，以便於管理。</a:t>
            </a:r>
          </a:p>
          <a:p>
            <a:pPr lvl="1"/>
            <a:r>
              <a:rPr lang="zh-TW" altLang="en-US" dirty="0"/>
              <a:t>如果不想要將該程式隸屬於任何</a:t>
            </a:r>
            <a:r>
              <a:rPr lang="en-US" altLang="zh-TW" dirty="0"/>
              <a:t>Package</a:t>
            </a:r>
            <a:r>
              <a:rPr lang="zh-TW" altLang="en-US" dirty="0"/>
              <a:t>，則可以</a:t>
            </a:r>
            <a:r>
              <a:rPr lang="zh-TW" altLang="en-US" b="1" dirty="0"/>
              <a:t>省略</a:t>
            </a:r>
            <a:r>
              <a:rPr lang="en-US" altLang="zh-TW" b="1" dirty="0"/>
              <a:t>package</a:t>
            </a:r>
            <a:r>
              <a:rPr lang="zh-TW" altLang="en-US" b="1" dirty="0"/>
              <a:t>區的宣告</a:t>
            </a:r>
            <a:r>
              <a:rPr lang="zh-TW" altLang="en-US" dirty="0"/>
              <a:t>，此時程式檔將隸屬於</a:t>
            </a:r>
            <a:r>
              <a:rPr lang="en-US" altLang="zh-TW" dirty="0"/>
              <a:t>『</a:t>
            </a:r>
            <a:r>
              <a:rPr lang="zh-TW" altLang="en-US" b="1" dirty="0"/>
              <a:t>預設的</a:t>
            </a:r>
            <a:r>
              <a:rPr lang="en-US" altLang="zh-TW" b="1" dirty="0"/>
              <a:t>Package</a:t>
            </a:r>
            <a:r>
              <a:rPr lang="en-US" altLang="zh-TW" dirty="0"/>
              <a:t>』</a:t>
            </a:r>
            <a:r>
              <a:rPr lang="zh-TW" altLang="en-US" dirty="0"/>
              <a:t>。</a:t>
            </a:r>
          </a:p>
          <a:p>
            <a:r>
              <a:rPr lang="en-US" altLang="zh-TW" dirty="0" smtClean="0"/>
              <a:t>Package</a:t>
            </a:r>
            <a:r>
              <a:rPr lang="zh-TW" altLang="en-US" dirty="0" smtClean="0"/>
              <a:t>是</a:t>
            </a:r>
            <a:r>
              <a:rPr lang="zh-TW" altLang="en-US" dirty="0"/>
              <a:t>管理類別</a:t>
            </a:r>
            <a:r>
              <a:rPr lang="en-US" altLang="zh-TW" dirty="0"/>
              <a:t>(Class)</a:t>
            </a:r>
            <a:r>
              <a:rPr lang="zh-TW" altLang="en-US" dirty="0"/>
              <a:t>的容器，在</a:t>
            </a:r>
            <a:r>
              <a:rPr lang="en-US" altLang="zh-TW" dirty="0"/>
              <a:t>Java</a:t>
            </a:r>
            <a:r>
              <a:rPr lang="zh-TW" altLang="en-US" dirty="0"/>
              <a:t>中，管理套件採用檔案系統的目錄結構方式來</a:t>
            </a:r>
            <a:r>
              <a:rPr lang="zh-TW" altLang="en-US" dirty="0" smtClean="0"/>
              <a:t>管理。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同一個</a:t>
            </a:r>
            <a:r>
              <a:rPr lang="en-US" altLang="zh-TW" dirty="0"/>
              <a:t>Package</a:t>
            </a:r>
            <a:r>
              <a:rPr lang="zh-TW" altLang="en-US" dirty="0"/>
              <a:t>內的</a:t>
            </a:r>
            <a:r>
              <a:rPr lang="zh-TW" altLang="en-US" b="1" dirty="0"/>
              <a:t>類別名稱不能重複</a:t>
            </a:r>
            <a:r>
              <a:rPr lang="zh-TW" altLang="en-US" dirty="0"/>
              <a:t>，因此有助於跨檔案開發程式時的管理。</a:t>
            </a:r>
          </a:p>
          <a:p>
            <a:pPr lvl="1">
              <a:defRPr/>
            </a:pPr>
            <a:r>
              <a:rPr lang="zh-TW" altLang="en-US" dirty="0" smtClean="0"/>
              <a:t>相關</a:t>
            </a:r>
            <a:r>
              <a:rPr lang="zh-TW" altLang="en-US" dirty="0"/>
              <a:t>類別通常被放在同一層目錄，以便方便管理及存取。</a:t>
            </a:r>
          </a:p>
          <a:p>
            <a:pPr lvl="1">
              <a:defRPr/>
            </a:pPr>
            <a:r>
              <a:rPr lang="zh-TW" altLang="en-US" dirty="0" smtClean="0"/>
              <a:t>可</a:t>
            </a:r>
            <a:r>
              <a:rPr lang="en-US" altLang="zh-TW" dirty="0" smtClean="0"/>
              <a:t>(</a:t>
            </a:r>
            <a:r>
              <a:rPr lang="zh-TW" altLang="en-US" dirty="0" smtClean="0"/>
              <a:t>應該</a:t>
            </a:r>
            <a:r>
              <a:rPr lang="en-US" altLang="zh-TW" dirty="0" smtClean="0"/>
              <a:t>)</a:t>
            </a:r>
            <a:r>
              <a:rPr lang="zh-TW" altLang="en-US" dirty="0" smtClean="0"/>
              <a:t>開發</a:t>
            </a:r>
            <a:r>
              <a:rPr lang="zh-TW" altLang="en-US" dirty="0"/>
              <a:t>屬於自己或公司的類別程式庫。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2830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在開發</a:t>
            </a:r>
            <a:r>
              <a:rPr lang="en-US" altLang="zh-TW" dirty="0"/>
              <a:t>Java</a:t>
            </a:r>
            <a:r>
              <a:rPr lang="zh-TW" altLang="zh-TW" dirty="0"/>
              <a:t>程式時</a:t>
            </a:r>
            <a:r>
              <a:rPr lang="zh-TW" altLang="zh-TW" dirty="0" smtClean="0"/>
              <a:t>，</a:t>
            </a:r>
            <a:r>
              <a:rPr lang="zh-TW" altLang="en-US" dirty="0" smtClean="0"/>
              <a:t>經常</a:t>
            </a:r>
            <a:r>
              <a:rPr lang="zh-TW" altLang="zh-TW" dirty="0" smtClean="0"/>
              <a:t>會</a:t>
            </a:r>
            <a:r>
              <a:rPr lang="zh-TW" altLang="zh-TW" dirty="0"/>
              <a:t>使用到一些現成的類別</a:t>
            </a:r>
            <a:r>
              <a:rPr lang="en-US" altLang="zh-TW" dirty="0"/>
              <a:t>(class)</a:t>
            </a:r>
            <a:r>
              <a:rPr lang="zh-TW" altLang="zh-TW" dirty="0"/>
              <a:t>，以縮短程式開發的時程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這些</a:t>
            </a:r>
            <a:r>
              <a:rPr lang="zh-TW" altLang="zh-TW" dirty="0"/>
              <a:t>現成的類別可能是由</a:t>
            </a:r>
            <a:r>
              <a:rPr lang="en-US" altLang="zh-TW" dirty="0"/>
              <a:t>JDK</a:t>
            </a:r>
            <a:r>
              <a:rPr lang="zh-TW" altLang="zh-TW" dirty="0"/>
              <a:t>或其他廠商所提供的，也可能是自己先前已開發完成的。無論如何，想要引用這些類別，就必須先將其在</a:t>
            </a:r>
            <a:r>
              <a:rPr lang="en-US" altLang="zh-TW" dirty="0"/>
              <a:t>import</a:t>
            </a:r>
            <a:r>
              <a:rPr lang="zh-TW" altLang="zh-TW" dirty="0"/>
              <a:t>區中</a:t>
            </a:r>
            <a:r>
              <a:rPr lang="zh-TW" altLang="zh-TW" dirty="0" smtClean="0"/>
              <a:t>宣告</a:t>
            </a:r>
            <a:endParaRPr lang="en-US" altLang="zh-TW" dirty="0" smtClean="0"/>
          </a:p>
          <a:p>
            <a:r>
              <a:rPr lang="en-US" altLang="zh-TW" dirty="0"/>
              <a:t>import</a:t>
            </a:r>
            <a:r>
              <a:rPr lang="zh-TW" altLang="zh-TW" dirty="0"/>
              <a:t>區必須位於</a:t>
            </a:r>
            <a:r>
              <a:rPr lang="en-US" altLang="zh-TW" b="1" dirty="0"/>
              <a:t>package</a:t>
            </a:r>
            <a:r>
              <a:rPr lang="zh-TW" altLang="zh-TW" b="1" dirty="0"/>
              <a:t>區之下</a:t>
            </a:r>
            <a:r>
              <a:rPr lang="zh-TW" altLang="zh-TW" dirty="0"/>
              <a:t>，</a:t>
            </a:r>
            <a:r>
              <a:rPr lang="zh-TW" altLang="zh-TW" b="1" dirty="0"/>
              <a:t>所有類別區之上</a:t>
            </a:r>
            <a:r>
              <a:rPr lang="zh-TW" altLang="zh-TW" dirty="0"/>
              <a:t>，以便讓編譯器或執行器一開始就能夠找到類別所在位置。</a:t>
            </a:r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Import </a:t>
            </a:r>
            <a:r>
              <a:rPr lang="en-US" altLang="zh-TW" dirty="0" err="1" smtClean="0"/>
              <a:t>java.lang</a:t>
            </a:r>
            <a:r>
              <a:rPr lang="en-US" altLang="zh-TW" dirty="0" smtClean="0"/>
              <a:t>.*;</a:t>
            </a:r>
          </a:p>
          <a:p>
            <a:pPr lvl="1"/>
            <a:r>
              <a:rPr lang="zh-TW" altLang="en-US" dirty="0"/>
              <a:t>這個類別其實</a:t>
            </a:r>
            <a:r>
              <a:rPr lang="en-US" altLang="zh-TW" dirty="0"/>
              <a:t>Java</a:t>
            </a:r>
            <a:r>
              <a:rPr lang="zh-TW" altLang="en-US" dirty="0"/>
              <a:t>會自動</a:t>
            </a:r>
            <a:r>
              <a:rPr lang="en-US" altLang="zh-TW" dirty="0"/>
              <a:t>import</a:t>
            </a:r>
            <a:r>
              <a:rPr lang="zh-TW" altLang="en-US" dirty="0"/>
              <a:t>，可以省略。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8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458</TotalTime>
  <Words>628</Words>
  <Application>Microsoft Office PowerPoint</Application>
  <PresentationFormat>寬螢幕</PresentationFormat>
  <Paragraphs>69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Java二三事</vt:lpstr>
      <vt:lpstr>Java開發應該知道的幾件事</vt:lpstr>
      <vt:lpstr>再看一次看Java程式基本結構完整版</vt:lpstr>
      <vt:lpstr>Eclipse中的Working Set</vt:lpstr>
      <vt:lpstr>Java中的文件組織方式</vt:lpstr>
      <vt:lpstr>Package</vt:lpstr>
      <vt:lpstr>import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Java二三事</dc:title>
  <dc:creator>oldinmo@gmail.com</dc:creator>
  <cp:lastModifiedBy>User</cp:lastModifiedBy>
  <cp:revision>21</cp:revision>
  <dcterms:created xsi:type="dcterms:W3CDTF">2020-12-07T09:32:44Z</dcterms:created>
  <dcterms:modified xsi:type="dcterms:W3CDTF">2021-09-15T03:13:18Z</dcterms:modified>
</cp:coreProperties>
</file>