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73" r:id="rId11"/>
    <p:sldId id="276" r:id="rId12"/>
    <p:sldId id="263" r:id="rId13"/>
    <p:sldId id="264" r:id="rId14"/>
    <p:sldId id="274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u="sng" dirty="0" smtClean="0"/>
              <a:t>首先，</a:t>
            </a:r>
            <a:r>
              <a:rPr lang="en-US" altLang="zh-TW" b="1" u="sng" dirty="0" smtClean="0"/>
              <a:t>Python</a:t>
            </a:r>
            <a:r>
              <a:rPr lang="zh-TW" altLang="en-US" b="1" u="sng" dirty="0" smtClean="0"/>
              <a:t>中的變數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086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1185</TotalTime>
  <Words>1251</Words>
  <Application>Microsoft Office PowerPoint</Application>
  <PresentationFormat>寬螢幕</PresentationFormat>
  <Paragraphs>245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 基本款</vt:lpstr>
      <vt:lpstr>資料型別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44</cp:revision>
  <dcterms:created xsi:type="dcterms:W3CDTF">2020-12-26T05:03:03Z</dcterms:created>
  <dcterms:modified xsi:type="dcterms:W3CDTF">2021-01-04T03:20:40Z</dcterms:modified>
</cp:coreProperties>
</file>