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6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1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0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1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3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09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440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1906270"/>
            <a:ext cx="2590800" cy="16478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7" y="1906270"/>
            <a:ext cx="5865795" cy="43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輸入華氏溫度，</a:t>
            </a:r>
            <a:r>
              <a:rPr lang="zh-TW" altLang="en-US" dirty="0"/>
              <a:t>然後</a:t>
            </a:r>
            <a:r>
              <a:rPr lang="zh-TW" altLang="en-US" dirty="0" smtClean="0"/>
              <a:t>顯示相對的攝氏溫度</a:t>
            </a:r>
            <a:endParaRPr lang="en-US" altLang="zh-TW" dirty="0" smtClean="0"/>
          </a:p>
          <a:p>
            <a:r>
              <a:rPr lang="zh-TW" altLang="en-US" dirty="0" smtClean="0"/>
              <a:t>考慮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華氏溫度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運算：溫度轉換公式？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輸出：攝氏</a:t>
            </a:r>
            <a:r>
              <a:rPr lang="zh-TW" altLang="en-US" dirty="0"/>
              <a:t>溫度</a:t>
            </a:r>
            <a:endParaRPr lang="en-US" altLang="zh-TW" dirty="0"/>
          </a:p>
          <a:p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79299" y="2892109"/>
            <a:ext cx="4686109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0067"/>
            <a:ext cx="5191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67"/>
            <a:ext cx="6667500" cy="4133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8437" y="3536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4898" y="40482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7422" y="46817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5668" y="52207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898" y="2506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753229" y="2272920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把這一串資料轉換成數</a:t>
            </a:r>
            <a:r>
              <a:rPr lang="zh-TW" altLang="en-US" dirty="0"/>
              <a:t>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把數字存</a:t>
            </a:r>
            <a:r>
              <a:rPr lang="zh-TW" altLang="en-US" dirty="0"/>
              <a:t>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4586895"/>
            <a:ext cx="3009900" cy="371475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/>
              <a:t>園面積=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614" y="2145982"/>
            <a:ext cx="418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5114"/>
            <a:ext cx="1926549" cy="12684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" y="2035875"/>
            <a:ext cx="4800600" cy="3886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4100975"/>
            <a:ext cx="2948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/>
              <a:t>標準的</a:t>
            </a:r>
            <a:endParaRPr lang="en-US" altLang="zh-TW" sz="3200" dirty="0" smtClean="0"/>
          </a:p>
          <a:p>
            <a:pPr algn="ctr"/>
            <a:r>
              <a:rPr lang="zh-TW" altLang="en-US" sz="32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>
                <a:solidFill>
                  <a:srgbClr val="FF0000"/>
                </a:solidFill>
              </a:rPr>
              <a:t>運算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輸出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3200" dirty="0" smtClean="0"/>
              <a:t>架構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804</TotalTime>
  <Words>507</Words>
  <Application>Microsoft Office PowerPoint</Application>
  <PresentationFormat>寬螢幕</PresentationFormat>
  <Paragraphs>92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最基本的輸入-運算-輸出架構 </vt:lpstr>
      <vt:lpstr>簡易Python程式</vt:lpstr>
      <vt:lpstr>前面的程式在做甚麼？</vt:lpstr>
      <vt:lpstr>程式說明</vt:lpstr>
      <vt:lpstr>練習一 輸入矩形長與寬，算面積</vt:lpstr>
      <vt:lpstr>練習一參考程式碼</vt:lpstr>
      <vt:lpstr>練習二 輸入三科成績算總和</vt:lpstr>
      <vt:lpstr>練習二參考程式碼</vt:lpstr>
      <vt:lpstr>練習三 溫度轉換，華氏轉攝氏</vt:lpstr>
      <vt:lpstr>練習三參考程式碼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32</cp:revision>
  <dcterms:created xsi:type="dcterms:W3CDTF">2020-12-26T05:03:03Z</dcterms:created>
  <dcterms:modified xsi:type="dcterms:W3CDTF">2021-01-05T02:13:48Z</dcterms:modified>
</cp:coreProperties>
</file>