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迴圈大法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110年1月5日星期二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5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計算次方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6891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a=“</a:t>
            </a:r>
            <a:r>
              <a:rPr lang="zh-TW" altLang="en-US" dirty="0" smtClean="0"/>
              <a:t>及</a:t>
            </a:r>
            <a:r>
              <a:rPr lang="en-US" altLang="zh-TW" dirty="0"/>
              <a:t>”</a:t>
            </a:r>
            <a:r>
              <a:rPr lang="zh-TW" altLang="en-US" dirty="0"/>
              <a:t>請輸入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n=“ </a:t>
            </a:r>
            <a:r>
              <a:rPr lang="zh-TW" altLang="en-US" dirty="0" smtClean="0"/>
              <a:t>，</a:t>
            </a:r>
            <a:r>
              <a:rPr lang="zh-TW" altLang="en-US" dirty="0"/>
              <a:t>輸入</a:t>
            </a:r>
            <a:r>
              <a:rPr lang="zh-TW" altLang="en-US" dirty="0" smtClean="0"/>
              <a:t>完</a:t>
            </a:r>
            <a:r>
              <a:rPr lang="en-US" altLang="zh-TW" dirty="0" err="1" smtClean="0"/>
              <a:t>a,n</a:t>
            </a:r>
            <a:r>
              <a:rPr lang="zh-TW" altLang="en-US" dirty="0" smtClean="0"/>
              <a:t>後顯示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次方值。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：二個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a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</a:t>
            </a:r>
            <a:r>
              <a:rPr lang="en-US" altLang="zh-TW" b="1" dirty="0" smtClean="0">
                <a:solidFill>
                  <a:srgbClr val="FF0000"/>
                </a:solidFill>
              </a:rPr>
              <a:t>0, b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需大於等於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646246" y="3292066"/>
            <a:ext cx="4908613" cy="337695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>
                  <a:solidFill>
                    <a:srgbClr val="0070C0"/>
                  </a:solidFill>
                </a:rPr>
                <a:t>2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=8</a:t>
              </a:r>
            </a:p>
            <a:p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86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計算階乘</a:t>
            </a:r>
            <a:r>
              <a:rPr lang="en-US" altLang="zh-TW" dirty="0" smtClean="0"/>
              <a:t>n!=1x2x2x…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，輸入</a:t>
            </a:r>
            <a:r>
              <a:rPr lang="zh-TW" altLang="en-US" dirty="0"/>
              <a:t>完</a:t>
            </a:r>
            <a:r>
              <a:rPr lang="zh-TW" altLang="en-US" dirty="0" smtClean="0"/>
              <a:t>後依照</a:t>
            </a:r>
            <a:r>
              <a:rPr lang="zh-TW" altLang="en-US" dirty="0"/>
              <a:t>輸入的整數顯示</a:t>
            </a:r>
            <a:r>
              <a:rPr lang="en-US" altLang="zh-TW" dirty="0"/>
              <a:t>”</a:t>
            </a:r>
            <a:r>
              <a:rPr lang="en-US" altLang="zh-TW" dirty="0" smtClean="0"/>
              <a:t>1x2x3x…..</a:t>
            </a:r>
            <a:r>
              <a:rPr lang="en-US" altLang="zh-TW" dirty="0" err="1" smtClean="0"/>
              <a:t>xN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n!</a:t>
            </a:r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1x2x3x…..</a:t>
            </a:r>
            <a:r>
              <a:rPr lang="en-US" altLang="zh-TW" dirty="0" err="1"/>
              <a:t>xN</a:t>
            </a:r>
            <a:r>
              <a:rPr lang="en-US" altLang="zh-TW" dirty="0"/>
              <a:t>=</a:t>
            </a:r>
            <a:r>
              <a:rPr lang="zh-TW" altLang="en-US" dirty="0" smtClean="0"/>
              <a:t>總和</a:t>
            </a:r>
            <a:r>
              <a:rPr lang="en-US" altLang="zh-TW" dirty="0"/>
              <a:t>”</a:t>
            </a:r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1x2x3x4x5=120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1x2x3x4x5x6=720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15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找出所有因數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迴圈，用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3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迴圈地獄第二層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雙重迴圈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迴圈包迴圈比大腸包小腸難吃多了。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48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雙重</a:t>
            </a:r>
            <a:r>
              <a:rPr lang="en-US" altLang="zh-TW" dirty="0" smtClean="0"/>
              <a:t>for</a:t>
            </a:r>
            <a:r>
              <a:rPr lang="zh-TW" altLang="en-US" dirty="0"/>
              <a:t>迴圈語法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兩</a:t>
            </a:r>
            <a:r>
              <a:rPr lang="zh-TW" altLang="en-US" dirty="0"/>
              <a:t>個迴圈</a:t>
            </a:r>
            <a:r>
              <a:rPr lang="zh-TW" altLang="en-US" dirty="0" smtClean="0"/>
              <a:t>中的各自四</a:t>
            </a:r>
            <a:r>
              <a:rPr lang="zh-TW" altLang="en-US" dirty="0"/>
              <a:t>件事情不會一樣，要獨立思考該怎麼寫。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275" y="2160589"/>
            <a:ext cx="6023325" cy="212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6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星星方陣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</a:t>
            </a:r>
            <a:r>
              <a:rPr lang="zh-TW" altLang="en-US" dirty="0" smtClean="0"/>
              <a:t>顯示一個＊號方陣。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</a:t>
            </a:r>
            <a:r>
              <a:rPr lang="zh-TW" altLang="en-US" dirty="0"/>
              <a:t>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err="1" smtClean="0"/>
              <a:t>NxN</a:t>
            </a:r>
            <a:r>
              <a:rPr lang="zh-TW" altLang="en-US" dirty="0" smtClean="0"/>
              <a:t>的星星方陣</a:t>
            </a:r>
            <a:endParaRPr lang="zh-TW" altLang="en-US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Example05_08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5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989" y="2028190"/>
            <a:ext cx="4772025" cy="37433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62988"/>
            <a:ext cx="5946938" cy="467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0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，輸入完後依照輸入的整數顯示一個＊</a:t>
            </a:r>
            <a:r>
              <a:rPr lang="zh-TW" altLang="en-US" dirty="0" smtClean="0"/>
              <a:t>號直角三角形。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zh-TW" altLang="en-US" dirty="0"/>
              <a:t>＊號</a:t>
            </a:r>
            <a:r>
              <a:rPr lang="zh-TW" altLang="en-US" dirty="0" smtClean="0"/>
              <a:t>直角三角形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Example05_09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62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練習八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星星反直角三角形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顯示“請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</a:t>
            </a:r>
            <a:r>
              <a:rPr lang="zh-TW" altLang="en-US" dirty="0" smtClean="0"/>
              <a:t>”，然後</a:t>
            </a:r>
            <a:r>
              <a:rPr lang="zh-TW" altLang="en-US" dirty="0"/>
              <a:t>依照輸入的整數顯示一個＊</a:t>
            </a:r>
            <a:r>
              <a:rPr lang="zh-TW" altLang="en-US" dirty="0" smtClean="0"/>
              <a:t>號反直角三角形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Example05_10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7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練習九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輸出：顯示＊號靠右直角三角形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多一件事，星號前需要幾個空白？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3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</a:t>
            </a:r>
            <a:r>
              <a:rPr lang="zh-TW" altLang="en-US" dirty="0" smtClean="0"/>
              <a:t>圈是甚麼？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02219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程式在運作的</a:t>
            </a:r>
            <a:r>
              <a:rPr lang="zh-TW" altLang="en-US" dirty="0"/>
              <a:t>時候，時常會需要重複執行</a:t>
            </a:r>
            <a:r>
              <a:rPr lang="zh-TW" altLang="en-US" b="1" dirty="0" smtClean="0">
                <a:solidFill>
                  <a:srgbClr val="FF0000"/>
                </a:solidFill>
              </a:rPr>
              <a:t>某些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一個以上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相同</a:t>
            </a:r>
            <a:r>
              <a:rPr lang="zh-TW" altLang="en-US" dirty="0"/>
              <a:t>的</a:t>
            </a:r>
            <a:r>
              <a:rPr lang="zh-TW" altLang="en-US" dirty="0" smtClean="0"/>
              <a:t>步驟。</a:t>
            </a:r>
            <a:endParaRPr lang="en-US" altLang="zh-TW" dirty="0" smtClean="0"/>
          </a:p>
          <a:p>
            <a:r>
              <a:rPr lang="zh-TW" altLang="en-US" dirty="0" smtClean="0"/>
              <a:t>迴</a:t>
            </a:r>
            <a:r>
              <a:rPr lang="zh-TW" altLang="en-US" dirty="0"/>
              <a:t>圈 </a:t>
            </a:r>
            <a:r>
              <a:rPr lang="en-US" altLang="zh-TW" dirty="0"/>
              <a:t>(loop) </a:t>
            </a:r>
            <a:r>
              <a:rPr lang="zh-TW" altLang="en-US" dirty="0"/>
              <a:t>的作用是讓指定的</a:t>
            </a:r>
            <a:r>
              <a:rPr lang="zh-TW" altLang="en-US" b="1" dirty="0">
                <a:solidFill>
                  <a:srgbClr val="FF0000"/>
                </a:solidFill>
              </a:rPr>
              <a:t>某段敘述</a:t>
            </a:r>
            <a:r>
              <a:rPr lang="zh-TW" altLang="en-US" dirty="0" smtClean="0"/>
              <a:t>在</a:t>
            </a:r>
            <a:r>
              <a:rPr lang="zh-TW" altLang="en-US" b="1" dirty="0" smtClean="0">
                <a:solidFill>
                  <a:srgbClr val="FF0000"/>
                </a:solidFill>
              </a:rPr>
              <a:t>符合特定條件</a:t>
            </a:r>
            <a:r>
              <a:rPr lang="zh-TW" altLang="en-US" dirty="0" smtClean="0"/>
              <a:t>的</a:t>
            </a:r>
            <a:r>
              <a:rPr lang="zh-TW" altLang="en-US" dirty="0"/>
              <a:t>情況下一直重覆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zh-TW" altLang="en-US" dirty="0"/>
              <a:t>迴圈</a:t>
            </a:r>
            <a:r>
              <a:rPr lang="zh-TW" altLang="en-US" dirty="0" smtClean="0"/>
              <a:t>是</a:t>
            </a:r>
            <a:r>
              <a:rPr lang="zh-TW" altLang="en-US" dirty="0"/>
              <a:t>程式設計中很重要的一種控制結構。我們可以利用迴圈來進行重覆性的資料</a:t>
            </a:r>
            <a:r>
              <a:rPr lang="zh-TW" altLang="en-US" b="1" dirty="0"/>
              <a:t>輸入、處理</a:t>
            </a:r>
            <a:r>
              <a:rPr lang="zh-TW" altLang="en-US" dirty="0"/>
              <a:t>與</a:t>
            </a:r>
            <a:r>
              <a:rPr lang="zh-TW" altLang="en-US" b="1" dirty="0"/>
              <a:t>輸出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常見的迴圈有</a:t>
            </a:r>
            <a:r>
              <a:rPr lang="en-US" altLang="zh-TW" b="1" dirty="0">
                <a:solidFill>
                  <a:srgbClr val="FF0000"/>
                </a:solidFill>
              </a:rPr>
              <a:t>for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while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0070C0"/>
                </a:solidFill>
              </a:rPr>
              <a:t>do-while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r>
              <a:rPr lang="zh-TW" altLang="en-US" dirty="0"/>
              <a:t>物件導向語言特有的</a:t>
            </a:r>
            <a:r>
              <a:rPr lang="en-US" altLang="zh-TW" b="1" dirty="0" err="1">
                <a:solidFill>
                  <a:srgbClr val="FF0000"/>
                </a:solidFill>
              </a:rPr>
              <a:t>foreach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右圖如果</a:t>
            </a:r>
            <a:r>
              <a:rPr lang="en-US" altLang="zh-TW" dirty="0" smtClean="0"/>
              <a:t>(2)</a:t>
            </a:r>
            <a:r>
              <a:rPr lang="zh-TW" altLang="en-US" dirty="0" smtClean="0"/>
              <a:t>之判斷條件成立，則回執行</a:t>
            </a:r>
            <a:r>
              <a:rPr lang="en-US" altLang="zh-TW" dirty="0" smtClean="0"/>
              <a:t>(3)</a:t>
            </a:r>
            <a:r>
              <a:rPr lang="zh-TW" altLang="en-US" dirty="0" smtClean="0"/>
              <a:t>之工作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，然後再次判斷，再次成立就再執行一次，因此可以多次執行。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7672508" y="140415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08501" y="4319687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4" idx="2"/>
            <a:endCxn id="12" idx="0"/>
          </p:cNvCxnSpPr>
          <p:nvPr/>
        </p:nvCxnSpPr>
        <p:spPr>
          <a:xfrm>
            <a:off x="8244008" y="1796330"/>
            <a:ext cx="0" cy="11755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12" idx="2"/>
            <a:endCxn id="5" idx="0"/>
          </p:cNvCxnSpPr>
          <p:nvPr/>
        </p:nvCxnSpPr>
        <p:spPr>
          <a:xfrm>
            <a:off x="8244008" y="3835883"/>
            <a:ext cx="1" cy="4838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2"/>
            <a:endCxn id="11" idx="0"/>
          </p:cNvCxnSpPr>
          <p:nvPr/>
        </p:nvCxnSpPr>
        <p:spPr>
          <a:xfrm flipH="1">
            <a:off x="8244008" y="5078445"/>
            <a:ext cx="1" cy="5707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7672508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2" name="菱形 11"/>
          <p:cNvSpPr/>
          <p:nvPr/>
        </p:nvSpPr>
        <p:spPr>
          <a:xfrm>
            <a:off x="7027856" y="2971917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判斷條件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肘形接點 12"/>
          <p:cNvCxnSpPr>
            <a:stCxn id="33" idx="0"/>
          </p:cNvCxnSpPr>
          <p:nvPr/>
        </p:nvCxnSpPr>
        <p:spPr>
          <a:xfrm rot="16200000" flipV="1">
            <a:off x="9272510" y="1502860"/>
            <a:ext cx="553600" cy="252410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409086" y="303456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48022" y="386598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210475" y="18627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980265" y="29554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993150" y="42442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(4)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175855" y="3041713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2" idx="3"/>
            <a:endCxn id="33" idx="1"/>
          </p:cNvCxnSpPr>
          <p:nvPr/>
        </p:nvCxnSpPr>
        <p:spPr>
          <a:xfrm>
            <a:off x="9460160" y="3403900"/>
            <a:ext cx="715695" cy="17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573157" y="297191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14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97317" y="2333022"/>
          <a:ext cx="5183443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1829631013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空白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42176" y="2520934"/>
            <a:ext cx="467868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pl-PL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pl-PL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　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＊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6" idx="3"/>
          </p:cNvCxnSpPr>
          <p:nvPr/>
        </p:nvCxnSpPr>
        <p:spPr>
          <a:xfrm flipV="1">
            <a:off x="4846969" y="3236976"/>
            <a:ext cx="2486519" cy="2051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</p:cNvCxnSpPr>
          <p:nvPr/>
        </p:nvCxnSpPr>
        <p:spPr>
          <a:xfrm flipV="1">
            <a:off x="5860322" y="4087368"/>
            <a:ext cx="1372582" cy="1201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47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找質數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 smtClean="0"/>
              <a:t>輸入一個整數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，輸出小於或等於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的所有質數</a:t>
            </a:r>
            <a:endParaRPr lang="en-US" altLang="zh-TW" dirty="0" smtClean="0"/>
          </a:p>
          <a:p>
            <a:r>
              <a:rPr lang="zh-TW" altLang="en-US" dirty="0"/>
              <a:t>思考重點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質數定義：除了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與自己本身以外，沒有一個整數可以把他整除的數為質數。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：用雙重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迴圈，用</a:t>
            </a:r>
            <a:r>
              <a:rPr lang="en-US" altLang="zh-TW" dirty="0" smtClean="0"/>
              <a:t>mod(%)</a:t>
            </a:r>
            <a:r>
              <a:rPr lang="zh-TW" altLang="en-US" dirty="0" smtClean="0"/>
              <a:t>去試驗是否為質數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小</a:t>
            </a:r>
            <a:r>
              <a:rPr lang="zh-TW" altLang="en-US" dirty="0" smtClean="0">
                <a:solidFill>
                  <a:srgbClr val="FF0000"/>
                </a:solidFill>
              </a:rPr>
              <a:t>技巧：設立</a:t>
            </a:r>
            <a:r>
              <a:rPr lang="en-US" altLang="zh-TW" dirty="0" smtClean="0">
                <a:solidFill>
                  <a:srgbClr val="FF0000"/>
                </a:solidFill>
              </a:rPr>
              <a:t>flag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22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337" y="1758808"/>
            <a:ext cx="4125879" cy="249047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1758808"/>
            <a:ext cx="6390978" cy="468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4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九九乘法表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輸出九九乘法表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輸入：無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：用雙重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1"/>
            <a:r>
              <a:rPr lang="zh-TW" altLang="en-US" dirty="0"/>
              <a:t>輸出：九九乘法表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關鍵在於顯示的</a:t>
            </a:r>
            <a:r>
              <a:rPr lang="zh-TW" altLang="en-US" dirty="0" smtClean="0">
                <a:solidFill>
                  <a:srgbClr val="FF0000"/>
                </a:solidFill>
              </a:rPr>
              <a:t>漂亮！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906386" y="26416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2x3=6	2x4=8……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3x2=6	3x3=9	3x4=12….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4x2=8	4x3=12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906385" y="3429000"/>
            <a:ext cx="4908613" cy="333248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3x2=6	4x2=8……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2x3=6	3x3=9	4x3=12….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2x4=8	4x4=12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9482141" y="225441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482141" y="542650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77334" y="562655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Example05_13b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02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77334" y="2700867"/>
            <a:ext cx="8812105" cy="182658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迴圈地獄第</a:t>
            </a:r>
            <a:r>
              <a:rPr lang="zh-TW" altLang="en-US" dirty="0" smtClean="0"/>
              <a:t>三層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do-while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不固定次數的迴圈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當</a:t>
            </a:r>
            <a:r>
              <a:rPr lang="zh-TW" altLang="en-US" dirty="0" smtClean="0"/>
              <a:t>你喜歡我說愛妳那我就</a:t>
            </a:r>
            <a:r>
              <a:rPr lang="zh-TW" altLang="en-US" b="1" dirty="0" smtClean="0">
                <a:solidFill>
                  <a:srgbClr val="FF0000"/>
                </a:solidFill>
              </a:rPr>
              <a:t>就</a:t>
            </a:r>
            <a:r>
              <a:rPr lang="zh-TW" altLang="en-US" dirty="0" smtClean="0"/>
              <a:t>再說一次、再一次、再一次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50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迴圈變花樣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流程圖</a:t>
            </a:r>
            <a:r>
              <a:rPr lang="zh-TW" altLang="en-US" dirty="0"/>
              <a:t>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初始設定</a:t>
            </a:r>
            <a:r>
              <a:rPr lang="zh-TW" altLang="en-US" dirty="0" smtClean="0"/>
              <a:t>：</a:t>
            </a:r>
            <a:r>
              <a:rPr lang="zh-TW" altLang="en-US" b="1" dirty="0">
                <a:solidFill>
                  <a:srgbClr val="FF0000"/>
                </a:solidFill>
              </a:rPr>
              <a:t>無！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執行條件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pPr lvl="1"/>
            <a:r>
              <a:rPr lang="zh-TW" altLang="en-US" dirty="0"/>
              <a:t>每次都要做</a:t>
            </a:r>
            <a:r>
              <a:rPr lang="zh-TW" altLang="en-US" dirty="0" smtClean="0"/>
              <a:t>：</a:t>
            </a:r>
            <a:r>
              <a:rPr lang="zh-TW" altLang="en-US" b="1" dirty="0" smtClean="0">
                <a:solidFill>
                  <a:srgbClr val="FF0000"/>
                </a:solidFill>
              </a:rPr>
              <a:t>無！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646128" y="109143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639391" y="4834133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7001476" y="2967975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</p:cNvCxnSpPr>
          <p:nvPr/>
        </p:nvCxnSpPr>
        <p:spPr>
          <a:xfrm rot="16200000" flipV="1">
            <a:off x="9270029" y="1472642"/>
            <a:ext cx="495537" cy="26003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483704" y="301244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217628" y="40419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182458" y="3020579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433780" y="3399958"/>
            <a:ext cx="7486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5" idx="2"/>
            <a:endCxn id="11" idx="0"/>
          </p:cNvCxnSpPr>
          <p:nvPr/>
        </p:nvCxnSpPr>
        <p:spPr>
          <a:xfrm>
            <a:off x="8217628" y="1483615"/>
            <a:ext cx="0" cy="14843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11" idx="2"/>
            <a:endCxn id="10" idx="0"/>
          </p:cNvCxnSpPr>
          <p:nvPr/>
        </p:nvCxnSpPr>
        <p:spPr>
          <a:xfrm flipH="1">
            <a:off x="8210891" y="3831941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圖片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055" y="1972592"/>
            <a:ext cx="2557105" cy="995383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688" y="4577263"/>
            <a:ext cx="4379725" cy="1782897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7573322" y="1782394"/>
            <a:ext cx="1288611" cy="446216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初始設定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092307" y="2295474"/>
            <a:ext cx="1332692" cy="522576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每次都要做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6783142" y="2701759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10688" y="4577263"/>
            <a:ext cx="2112672" cy="470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483712" y="5594510"/>
            <a:ext cx="1036728" cy="470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6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4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迴圈變花樣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do-while</a:t>
            </a:r>
            <a:r>
              <a:rPr lang="zh-TW" altLang="en-US" dirty="0"/>
              <a:t>迴圈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do-while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流程圖如右圖。</a:t>
            </a:r>
            <a:endParaRPr lang="en-US" altLang="zh-TW" dirty="0"/>
          </a:p>
          <a:p>
            <a:pPr lvl="1"/>
            <a:r>
              <a:rPr lang="zh-TW" altLang="en-US" dirty="0" smtClean="0"/>
              <a:t>至少做一次的事：保證至少一次，至多不限次數。</a:t>
            </a:r>
            <a:endParaRPr lang="en-US" altLang="zh-TW" dirty="0" smtClean="0"/>
          </a:p>
          <a:p>
            <a:pPr lvl="1"/>
            <a:r>
              <a:rPr lang="zh-TW" altLang="en-US" dirty="0"/>
              <a:t>再次</a:t>
            </a:r>
            <a:r>
              <a:rPr lang="zh-TW" altLang="en-US" dirty="0" smtClean="0"/>
              <a:t>執行</a:t>
            </a:r>
            <a:r>
              <a:rPr lang="zh-TW" altLang="en-US" dirty="0"/>
              <a:t>條件：條件成立進入執行，否則結束迴圈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範例</a:t>
            </a:r>
            <a:r>
              <a:rPr lang="zh-TW" altLang="en-US" dirty="0"/>
              <a:t>：</a:t>
            </a:r>
          </a:p>
          <a:p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7930608" y="107391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923871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7" name="菱形 16"/>
          <p:cNvSpPr/>
          <p:nvPr/>
        </p:nvSpPr>
        <p:spPr>
          <a:xfrm>
            <a:off x="7285956" y="378302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再次執行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的條件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肘形接點 17"/>
          <p:cNvCxnSpPr>
            <a:stCxn id="17" idx="3"/>
          </p:cNvCxnSpPr>
          <p:nvPr/>
        </p:nvCxnSpPr>
        <p:spPr>
          <a:xfrm flipV="1">
            <a:off x="9718260" y="1927374"/>
            <a:ext cx="1091980" cy="228763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844033" y="3833337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23241" y="467911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602948" y="2388660"/>
            <a:ext cx="1798320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至少做一次的事</a:t>
            </a: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8502108" y="1927374"/>
            <a:ext cx="230813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5" idx="2"/>
            <a:endCxn id="21" idx="0"/>
          </p:cNvCxnSpPr>
          <p:nvPr/>
        </p:nvCxnSpPr>
        <p:spPr>
          <a:xfrm>
            <a:off x="8502108" y="1466088"/>
            <a:ext cx="0" cy="9225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7" idx="2"/>
            <a:endCxn id="16" idx="0"/>
          </p:cNvCxnSpPr>
          <p:nvPr/>
        </p:nvCxnSpPr>
        <p:spPr>
          <a:xfrm flipH="1">
            <a:off x="8495371" y="4646994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1" idx="2"/>
            <a:endCxn id="17" idx="0"/>
          </p:cNvCxnSpPr>
          <p:nvPr/>
        </p:nvCxnSpPr>
        <p:spPr>
          <a:xfrm>
            <a:off x="8502108" y="3147418"/>
            <a:ext cx="0" cy="635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7814731" y="1701830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do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92" y="2117767"/>
            <a:ext cx="3010321" cy="1050694"/>
          </a:xfrm>
          <a:prstGeom prst="rect">
            <a:avLst/>
          </a:prstGeom>
        </p:spPr>
      </p:pic>
      <p:sp>
        <p:nvSpPr>
          <p:cNvPr id="51" name="文字方塊 50"/>
          <p:cNvSpPr txBox="1"/>
          <p:nvPr/>
        </p:nvSpPr>
        <p:spPr>
          <a:xfrm>
            <a:off x="7177377" y="351732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13" y="4528965"/>
            <a:ext cx="34861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再來一次星星</a:t>
            </a:r>
            <a:r>
              <a:rPr lang="zh-TW" altLang="en-US" dirty="0" smtClean="0"/>
              <a:t>大挑戰！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167363" cy="3880773"/>
          </a:xfrm>
        </p:spPr>
        <p:txBody>
          <a:bodyPr/>
          <a:lstStyle/>
          <a:p>
            <a:r>
              <a:rPr lang="zh-TW" altLang="en-US" dirty="0" smtClean="0"/>
              <a:t>把前面練做過的星星練習拿出來</a:t>
            </a:r>
            <a:r>
              <a:rPr lang="zh-TW" altLang="en-US" b="1" dirty="0" smtClean="0">
                <a:solidFill>
                  <a:srgbClr val="0070C0"/>
                </a:solidFill>
              </a:rPr>
              <a:t>改用</a:t>
            </a:r>
            <a:r>
              <a:rPr lang="en-US" altLang="zh-TW" b="1" dirty="0" smtClean="0">
                <a:solidFill>
                  <a:srgbClr val="0070C0"/>
                </a:solidFill>
              </a:rPr>
              <a:t>while</a:t>
            </a:r>
            <a:r>
              <a:rPr lang="zh-TW" altLang="en-US" b="1" dirty="0" smtClean="0">
                <a:solidFill>
                  <a:srgbClr val="0070C0"/>
                </a:solidFill>
              </a:rPr>
              <a:t>迴圈</a:t>
            </a:r>
            <a:r>
              <a:rPr lang="zh-TW" altLang="en-US" dirty="0" smtClean="0"/>
              <a:t>做看看。</a:t>
            </a:r>
            <a:endParaRPr lang="en-US" altLang="zh-TW" dirty="0" smtClean="0"/>
          </a:p>
          <a:p>
            <a:r>
              <a:rPr lang="zh-TW" altLang="en-US" dirty="0" smtClean="0"/>
              <a:t>題目：輸入</a:t>
            </a:r>
            <a:r>
              <a:rPr lang="zh-TW" altLang="en-US" dirty="0"/>
              <a:t>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</a:t>
            </a:r>
            <a:r>
              <a:rPr lang="zh-TW" altLang="en-US" dirty="0" smtClean="0"/>
              <a:t>號，</a:t>
            </a:r>
            <a:r>
              <a:rPr lang="zh-TW" altLang="en-US" b="1" dirty="0" smtClean="0">
                <a:solidFill>
                  <a:srgbClr val="FF0000"/>
                </a:solidFill>
              </a:rPr>
              <a:t>如果輸入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</a:rPr>
              <a:t>就結束程式！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7048626" y="3184871"/>
            <a:ext cx="4908613" cy="2987040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0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2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範例三參考程式碼</a:t>
            </a:r>
            <a:r>
              <a:rPr lang="en-US" altLang="zh-TW" dirty="0" smtClean="0"/>
              <a:t>(do-while &amp; while</a:t>
            </a:r>
            <a:r>
              <a:rPr lang="zh-TW" altLang="en-US" dirty="0" smtClean="0"/>
              <a:t>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65401"/>
            <a:ext cx="5715000" cy="46291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166" y="2065401"/>
            <a:ext cx="46767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8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三參考程式碼</a:t>
            </a:r>
            <a:r>
              <a:rPr lang="en-US" altLang="zh-TW" dirty="0" smtClean="0"/>
              <a:t>(while &amp; while</a:t>
            </a:r>
            <a:r>
              <a:rPr lang="zh-TW" altLang="en-US" dirty="0" smtClean="0"/>
              <a:t>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5" y="2045017"/>
            <a:ext cx="6191250" cy="4657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614" y="2045017"/>
            <a:ext cx="4676775" cy="3086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16000" y="3997958"/>
            <a:ext cx="4277360" cy="1620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43855" y="2957509"/>
            <a:ext cx="2202545" cy="471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582055" y="2372036"/>
            <a:ext cx="959977" cy="435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97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迴圈地獄</a:t>
            </a:r>
            <a:r>
              <a:rPr lang="zh-TW" altLang="en-US" dirty="0" smtClean="0"/>
              <a:t>第一層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</a:t>
            </a:r>
            <a:r>
              <a:rPr lang="zh-TW" altLang="en-US" dirty="0"/>
              <a:t>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固定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可預測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次數</a:t>
            </a:r>
            <a:r>
              <a:rPr lang="zh-TW" altLang="en-US" dirty="0">
                <a:solidFill>
                  <a:srgbClr val="FF0000"/>
                </a:solidFill>
              </a:rPr>
              <a:t>的迴圈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最重要的往往就是最難的。</a:t>
            </a:r>
            <a:endParaRPr lang="en-US" altLang="zh-TW" dirty="0" smtClean="0"/>
          </a:p>
          <a:p>
            <a:r>
              <a:rPr lang="zh-TW" altLang="en-US" dirty="0"/>
              <a:t>最難</a:t>
            </a:r>
            <a:r>
              <a:rPr lang="zh-TW" altLang="en-US" dirty="0" smtClean="0"/>
              <a:t>的常常也可以很簡單！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58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範例三參考程式碼</a:t>
            </a:r>
            <a:r>
              <a:rPr lang="en-US" altLang="zh-TW" dirty="0"/>
              <a:t>(do-while &amp;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2160589"/>
            <a:ext cx="54483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終極密碼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8643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的數字間猜一個數字，每次都會告訴你大一點還是小一點，直到猜中！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的整數，範圍會縮小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：亂數產生目標數字。用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或</a:t>
            </a:r>
            <a:r>
              <a:rPr lang="en-US" altLang="zh-TW" dirty="0" smtClean="0"/>
              <a:t>do-while</a:t>
            </a:r>
            <a:r>
              <a:rPr lang="zh-TW" altLang="en-US" dirty="0" smtClean="0"/>
              <a:t>迴圈，並檢查是大於還是小於目標，若是等於就是猜中了，結束程式。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輸出：告知大一點還是小一點，並顯示最新範圍，直到猜中。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Math.random</a:t>
            </a:r>
            <a:r>
              <a:rPr lang="en-US" altLang="zh-TW" dirty="0" smtClean="0"/>
              <a:t>()</a:t>
            </a:r>
            <a:r>
              <a:rPr lang="zh-TW" altLang="en-US" dirty="0" smtClean="0"/>
              <a:t>會隨機產生</a:t>
            </a:r>
            <a:r>
              <a:rPr lang="en-US" altLang="zh-TW" dirty="0" smtClean="0"/>
              <a:t>0.0~0.999999....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double</a:t>
            </a:r>
            <a:r>
              <a:rPr lang="zh-TW" altLang="en-US" dirty="0" smtClean="0"/>
              <a:t>數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099426" y="3149600"/>
            <a:ext cx="4908613" cy="332711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大一點！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小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一點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!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N(51~79)=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爆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！炸彈是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66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。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  <a:endParaRPr lang="en-US" altLang="zh-TW" dirty="0" smtClean="0">
                <a:solidFill>
                  <a:srgbClr val="FF000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5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</a:t>
            </a:r>
            <a:r>
              <a:rPr lang="zh-TW" altLang="en-US" dirty="0" smtClean="0"/>
              <a:t>所有質因數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7414" cy="3880773"/>
          </a:xfrm>
        </p:spPr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所有質因數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整除的質數即為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的質因數。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en-US" altLang="zh-TW" dirty="0" smtClean="0"/>
              <a:t>+do-while</a:t>
            </a:r>
            <a:r>
              <a:rPr lang="zh-TW" altLang="en-US" dirty="0" smtClean="0"/>
              <a:t>迴圈，</a:t>
            </a:r>
            <a:r>
              <a:rPr lang="zh-TW" altLang="en-US" dirty="0"/>
              <a:t>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為質因數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用同一個質數去除，除到不能除為止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還可以</a:t>
            </a:r>
            <a:r>
              <a:rPr lang="zh-TW" altLang="en-US" b="1" dirty="0">
                <a:solidFill>
                  <a:srgbClr val="FF0000"/>
                </a:solidFill>
              </a:rPr>
              <a:t>改進到不重覆顯示！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88197" y="3429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的質因數有：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質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因數</a:t>
              </a:r>
              <a:r>
                <a:rPr lang="zh-TW" altLang="en-US" dirty="0">
                  <a:solidFill>
                    <a:schemeClr val="tx1"/>
                  </a:solidFill>
                </a:rPr>
                <a:t>有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2,2,2,3,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588198" y="62174"/>
            <a:ext cx="4908613" cy="3332480"/>
            <a:chOff x="8833104" y="502920"/>
            <a:chExt cx="2587752" cy="1427480"/>
          </a:xfrm>
        </p:grpSpPr>
        <p:sp>
          <p:nvSpPr>
            <p:cNvPr id="10" name="圓角矩形 9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梯形 11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9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最基本迴圈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初始設定：設定變數的初始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lvl="1"/>
            <a:r>
              <a:rPr lang="zh-TW" altLang="en-US" dirty="0"/>
              <a:t>執行條件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pPr lvl="1"/>
            <a:r>
              <a:rPr lang="zh-TW" altLang="en-US" dirty="0"/>
              <a:t>每次都要做</a:t>
            </a:r>
            <a:r>
              <a:rPr lang="zh-TW" altLang="en-US" dirty="0" smtClean="0"/>
              <a:t>：常用於設定變數增減量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795" y="2265997"/>
            <a:ext cx="4202299" cy="888683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7495147" y="1147258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23" idx="0"/>
          </p:cNvCxnSpPr>
          <p:nvPr/>
        </p:nvCxnSpPr>
        <p:spPr>
          <a:xfrm>
            <a:off x="8066647" y="1539434"/>
            <a:ext cx="1" cy="6872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11" idx="2"/>
            <a:endCxn id="10" idx="0"/>
          </p:cNvCxnSpPr>
          <p:nvPr/>
        </p:nvCxnSpPr>
        <p:spPr>
          <a:xfrm>
            <a:off x="8066647" y="4399034"/>
            <a:ext cx="0" cy="6904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7495147" y="508953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6850495" y="353506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  <a:endCxn id="42" idx="3"/>
          </p:cNvCxnSpPr>
          <p:nvPr/>
        </p:nvCxnSpPr>
        <p:spPr>
          <a:xfrm rot="16200000" flipV="1">
            <a:off x="10205880" y="3092158"/>
            <a:ext cx="564607" cy="42642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079046" y="3597719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24515" y="446277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065885" y="3587672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282799" y="3967051"/>
            <a:ext cx="7830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422342" y="2226712"/>
            <a:ext cx="1288611" cy="44621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初始設定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線單箭頭接點 29"/>
          <p:cNvCxnSpPr>
            <a:stCxn id="23" idx="2"/>
            <a:endCxn id="11" idx="0"/>
          </p:cNvCxnSpPr>
          <p:nvPr/>
        </p:nvCxnSpPr>
        <p:spPr>
          <a:xfrm flipH="1">
            <a:off x="8066647" y="2672928"/>
            <a:ext cx="1" cy="8621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8057850" y="1532412"/>
            <a:ext cx="8798" cy="6943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8942280" y="2761777"/>
            <a:ext cx="1332692" cy="52257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每次都要做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線單箭頭接點 44"/>
          <p:cNvCxnSpPr>
            <a:stCxn id="42" idx="1"/>
          </p:cNvCxnSpPr>
          <p:nvPr/>
        </p:nvCxnSpPr>
        <p:spPr>
          <a:xfrm flipH="1">
            <a:off x="8066647" y="3023065"/>
            <a:ext cx="8756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圖片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007" y="4972212"/>
            <a:ext cx="4426751" cy="101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0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40951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</a:t>
            </a:r>
            <a:r>
              <a:rPr lang="zh-TW" altLang="en-US" dirty="0"/>
              <a:t>輸入完後，依照輸入的整數顯示</a:t>
            </a:r>
            <a:r>
              <a:rPr lang="en-US" altLang="zh-TW" dirty="0"/>
              <a:t>N</a:t>
            </a:r>
            <a:r>
              <a:rPr lang="zh-TW" altLang="en-US" dirty="0" smtClean="0"/>
              <a:t>個＊號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：似乎不用算？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個＊號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8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149" y="1930400"/>
            <a:ext cx="3952451" cy="254945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62103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1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</a:t>
            </a:r>
            <a:r>
              <a:rPr lang="zh-TW" altLang="en-US" dirty="0" smtClean="0"/>
              <a:t>～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</a:t>
            </a:r>
            <a:r>
              <a:rPr lang="zh-TW" altLang="en-US" dirty="0"/>
              <a:t>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”1,2,3,…..,N”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/>
              <a:t>”1,2,3,…..,N”</a:t>
            </a:r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1,2,3,4,5,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4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zh-TW" altLang="en-US" dirty="0"/>
              <a:t>的數字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1+2+3+…..+N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後面不要有</a:t>
            </a:r>
            <a:r>
              <a:rPr lang="en-US" altLang="zh-TW" b="1" dirty="0" smtClean="0">
                <a:solidFill>
                  <a:srgbClr val="FF0000"/>
                </a:solidFill>
              </a:rPr>
              <a:t>+</a:t>
            </a:r>
            <a:r>
              <a:rPr lang="zh-TW" altLang="en-US" b="1" dirty="0" smtClean="0">
                <a:solidFill>
                  <a:srgbClr val="FF0000"/>
                </a:solidFill>
              </a:rPr>
              <a:t>號！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3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en-US" altLang="zh-TW" dirty="0" smtClean="0"/>
              <a:t>=</a:t>
            </a:r>
            <a:r>
              <a:rPr lang="zh-TW" altLang="en-US" dirty="0" smtClean="0"/>
              <a:t>總和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</a:t>
            </a:r>
            <a:r>
              <a:rPr lang="en-US" altLang="zh-TW" dirty="0" smtClean="0"/>
              <a:t>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總和是真的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加到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的加總喔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1+2+3+4+5=15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5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3990</TotalTime>
  <Words>2089</Words>
  <Application>Microsoft Office PowerPoint</Application>
  <PresentationFormat>寬螢幕</PresentationFormat>
  <Paragraphs>383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9" baseType="lpstr">
      <vt:lpstr>微軟正黑體</vt:lpstr>
      <vt:lpstr>新細明體</vt:lpstr>
      <vt:lpstr>Arial</vt:lpstr>
      <vt:lpstr>Consolas</vt:lpstr>
      <vt:lpstr>Trebuchet MS</vt:lpstr>
      <vt:lpstr>Wingdings 3</vt:lpstr>
      <vt:lpstr>多面向</vt:lpstr>
      <vt:lpstr>迴圈大法</vt:lpstr>
      <vt:lpstr>迴圈是甚麼？</vt:lpstr>
      <vt:lpstr>迴圈地獄第一層 for迴圈----固定(可預測)次數的迴圈</vt:lpstr>
      <vt:lpstr>最基本迴圈 for迴圈</vt:lpstr>
      <vt:lpstr>範例一 輸入整數N，程式顯示N個*號</vt:lpstr>
      <vt:lpstr>範例一參考程式碼</vt:lpstr>
      <vt:lpstr>練習一 顯示1～N的數字</vt:lpstr>
      <vt:lpstr>練習二 顯示1+2+3+…+Ｎ的數字</vt:lpstr>
      <vt:lpstr>練習三 顯示1+2+3+…+Ｎ=總和</vt:lpstr>
      <vt:lpstr>練習四 計算次方</vt:lpstr>
      <vt:lpstr>練習五 計算階乘n!=1x2x2x…xn</vt:lpstr>
      <vt:lpstr>練習六 找出所有因數</vt:lpstr>
      <vt:lpstr>迴圈地獄第二層 雙重迴圈</vt:lpstr>
      <vt:lpstr>進階迴圈 雙重for迴圈</vt:lpstr>
      <vt:lpstr>範例二 星星方陣</vt:lpstr>
      <vt:lpstr>範例二參考程式碼</vt:lpstr>
      <vt:lpstr>練習七 星星直角三角形</vt:lpstr>
      <vt:lpstr>練習八 星星反直角三角形</vt:lpstr>
      <vt:lpstr>練習九 星星靠右直角三角形</vt:lpstr>
      <vt:lpstr>思考方式</vt:lpstr>
      <vt:lpstr>練習十 找質數</vt:lpstr>
      <vt:lpstr>練習十參考程式碼</vt:lpstr>
      <vt:lpstr>練習十一 九九乘法表</vt:lpstr>
      <vt:lpstr>迴圈地獄第三層 while與do-while迴圈----不固定次數的迴圈</vt:lpstr>
      <vt:lpstr>迴圈變花樣 while迴圈</vt:lpstr>
      <vt:lpstr>迴圈變花樣 do-while迴圈</vt:lpstr>
      <vt:lpstr>範例三 再來一次星星大挑戰！</vt:lpstr>
      <vt:lpstr>範例三參考程式碼(do-while &amp; while版)</vt:lpstr>
      <vt:lpstr>範例三參考程式碼(while &amp; while版)</vt:lpstr>
      <vt:lpstr>範例三參考程式碼(do-while &amp; for版)</vt:lpstr>
      <vt:lpstr>範例四 終極密碼</vt:lpstr>
      <vt:lpstr>練習十二 找出所有質因數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46</cp:revision>
  <dcterms:created xsi:type="dcterms:W3CDTF">2020-11-15T08:32:50Z</dcterms:created>
  <dcterms:modified xsi:type="dcterms:W3CDTF">2021-01-05T02:17:58Z</dcterms:modified>
</cp:coreProperties>
</file>