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84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7" r:id="rId13"/>
    <p:sldId id="282" r:id="rId14"/>
    <p:sldId id="283" r:id="rId15"/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8" r:id="rId23"/>
    <p:sldId id="269" r:id="rId24"/>
    <p:sldId id="270" r:id="rId25"/>
    <p:sldId id="27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1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4800">
                <a:solidFill>
                  <a:srgbClr val="0070C0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518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382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9453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026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33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863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588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265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222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454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260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164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98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6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614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2" descr="upload.wikimedia.org/wikipedia/commons/thumb/f/...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8" y="55853"/>
            <a:ext cx="1271606" cy="3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矩形 29"/>
          <p:cNvSpPr/>
          <p:nvPr userDrawn="1"/>
        </p:nvSpPr>
        <p:spPr>
          <a:xfrm>
            <a:off x="383650" y="6488668"/>
            <a:ext cx="2789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https://reurl.cc/vmrx9A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8731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70C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Python</a:t>
            </a:r>
            <a:r>
              <a:rPr lang="zh-TW" altLang="en-US" dirty="0" smtClean="0"/>
              <a:t>開發環境安裝說明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ANACONDA</a:t>
            </a:r>
            <a:r>
              <a:rPr lang="zh-TW" altLang="en-US" dirty="0" smtClean="0"/>
              <a:t>及</a:t>
            </a:r>
            <a:r>
              <a:rPr lang="en-US" altLang="zh-TW" dirty="0" err="1" smtClean="0"/>
              <a:t>Spyder</a:t>
            </a:r>
            <a:r>
              <a:rPr lang="zh-TW" altLang="en-US" dirty="0" smtClean="0"/>
              <a:t>安裝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528866" y="341708"/>
            <a:ext cx="4594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投影片下載網址</a:t>
            </a:r>
            <a:r>
              <a:rPr lang="zh-TW" altLang="en-US" dirty="0" smtClean="0"/>
              <a:t>：</a:t>
            </a:r>
            <a:r>
              <a:rPr lang="en-US" altLang="zh-TW" dirty="0"/>
              <a:t>https://reurl.cc/vmrx9A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25" y="792009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85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Anaconda Navigator</a:t>
            </a:r>
            <a:r>
              <a:rPr lang="zh-TW" altLang="en-US" dirty="0" smtClean="0"/>
              <a:t>執行畫面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703" y="1734361"/>
            <a:ext cx="7337880" cy="455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78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增加一個</a:t>
            </a:r>
            <a:r>
              <a:rPr lang="en-US" altLang="zh-TW" dirty="0" smtClean="0"/>
              <a:t>Channel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05" y="1647444"/>
            <a:ext cx="5846636" cy="16525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082" y="3652696"/>
            <a:ext cx="4018976" cy="27586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向右箭號 5"/>
          <p:cNvSpPr/>
          <p:nvPr/>
        </p:nvSpPr>
        <p:spPr>
          <a:xfrm rot="1528218">
            <a:off x="4910544" y="2682274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1528218">
            <a:off x="8818450" y="3551364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892053" y="232126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774821" y="365201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 flipH="1">
            <a:off x="1941397" y="4412897"/>
            <a:ext cx="3962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如果向右邊沒有</a:t>
            </a:r>
            <a:r>
              <a:rPr lang="en-US" altLang="zh-TW" b="1" dirty="0" err="1" smtClean="0">
                <a:solidFill>
                  <a:srgbClr val="FF0000"/>
                </a:solidFill>
              </a:rPr>
              <a:t>conda</a:t>
            </a:r>
            <a:r>
              <a:rPr lang="en-US" altLang="zh-TW" b="1" dirty="0" smtClean="0">
                <a:solidFill>
                  <a:srgbClr val="FF0000"/>
                </a:solidFill>
              </a:rPr>
              <a:t>-forge</a:t>
            </a:r>
            <a:r>
              <a:rPr lang="zh-TW" altLang="en-US" b="1" dirty="0" smtClean="0">
                <a:solidFill>
                  <a:srgbClr val="FF0000"/>
                </a:solidFill>
              </a:rPr>
              <a:t>才要自己加入，點</a:t>
            </a:r>
            <a:r>
              <a:rPr lang="en-US" altLang="zh-TW" b="1" dirty="0" smtClean="0">
                <a:solidFill>
                  <a:srgbClr val="FF0000"/>
                </a:solidFill>
              </a:rPr>
              <a:t>[Add]</a:t>
            </a:r>
            <a:r>
              <a:rPr lang="zh-TW" altLang="en-US" b="1" dirty="0" smtClean="0">
                <a:solidFill>
                  <a:srgbClr val="FF0000"/>
                </a:solidFill>
              </a:rPr>
              <a:t>。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9" name="向右箭號 18"/>
          <p:cNvSpPr/>
          <p:nvPr/>
        </p:nvSpPr>
        <p:spPr>
          <a:xfrm rot="2384780">
            <a:off x="6001294" y="3199409"/>
            <a:ext cx="510732" cy="704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2042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增加一個</a:t>
            </a:r>
            <a:r>
              <a:rPr lang="en-US" altLang="zh-TW" dirty="0"/>
              <a:t>Channel</a:t>
            </a:r>
            <a:endParaRPr lang="zh-TW" altLang="en-US" dirty="0"/>
          </a:p>
        </p:txBody>
      </p:sp>
      <p:pic>
        <p:nvPicPr>
          <p:cNvPr id="4" name="內容版面配置區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470" y="1581475"/>
            <a:ext cx="4018976" cy="27741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670" y="2345519"/>
            <a:ext cx="4019073" cy="27892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圓角矩形圖說文字 7"/>
          <p:cNvSpPr/>
          <p:nvPr/>
        </p:nvSpPr>
        <p:spPr>
          <a:xfrm>
            <a:off x="446011" y="3228479"/>
            <a:ext cx="1495710" cy="727788"/>
          </a:xfrm>
          <a:prstGeom prst="wedgeRoundRectCallout">
            <a:avLst>
              <a:gd name="adj1" fmla="val 93327"/>
              <a:gd name="adj2" fmla="val -7724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mtClean="0">
                <a:solidFill>
                  <a:schemeClr val="tx1"/>
                </a:solidFill>
              </a:rPr>
              <a:t>輸入完按</a:t>
            </a:r>
            <a:r>
              <a:rPr lang="en-US" altLang="zh-TW" dirty="0" smtClean="0">
                <a:solidFill>
                  <a:schemeClr val="tx1"/>
                </a:solidFill>
              </a:rPr>
              <a:t>Enter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083018" y="518059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會花一點時間更新</a:t>
            </a:r>
            <a:endParaRPr lang="zh-TW" altLang="en-US" b="1" dirty="0"/>
          </a:p>
        </p:txBody>
      </p:sp>
      <p:sp>
        <p:nvSpPr>
          <p:cNvPr id="12" name="向右箭號 11"/>
          <p:cNvSpPr/>
          <p:nvPr/>
        </p:nvSpPr>
        <p:spPr>
          <a:xfrm rot="1528218">
            <a:off x="1212357" y="2478109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1193866" y="211710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4" name="向右箭號 13"/>
          <p:cNvSpPr/>
          <p:nvPr/>
        </p:nvSpPr>
        <p:spPr>
          <a:xfrm rot="1528218">
            <a:off x="8943345" y="4583919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9114343" y="429630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6" name="向右箭號 15"/>
          <p:cNvSpPr/>
          <p:nvPr/>
        </p:nvSpPr>
        <p:spPr>
          <a:xfrm>
            <a:off x="5756691" y="3050470"/>
            <a:ext cx="510732" cy="704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293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2" grpId="0" animBg="1"/>
      <p:bldP spid="13" grpId="0"/>
      <p:bldP spid="14" grpId="0" animBg="1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265" y="2232593"/>
            <a:ext cx="2438400" cy="276225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Spyder</a:t>
            </a:r>
            <a:r>
              <a:rPr lang="zh-TW" altLang="en-US" dirty="0" smtClean="0"/>
              <a:t>更新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3766674" cy="3880773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以下初學者先不要更新。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請選擇最新版本。</a:t>
            </a:r>
            <a:endParaRPr lang="en-US" altLang="zh-TW" dirty="0" smtClean="0"/>
          </a:p>
          <a:p>
            <a:r>
              <a:rPr lang="zh-TW" altLang="en-US" dirty="0"/>
              <a:t>需要跑一陣子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b="1" dirty="0"/>
              <a:t>很久很</a:t>
            </a:r>
            <a:r>
              <a:rPr lang="zh-TW" altLang="en-US" b="1" dirty="0" smtClean="0"/>
              <a:t>久</a:t>
            </a:r>
            <a:r>
              <a:rPr lang="en-US" altLang="zh-TW" b="1" dirty="0" smtClean="0"/>
              <a:t>….</a:t>
            </a:r>
          </a:p>
          <a:p>
            <a:pPr lvl="1"/>
            <a:r>
              <a:rPr lang="zh-TW" altLang="en-US" b="1" dirty="0"/>
              <a:t>很久很久</a:t>
            </a:r>
            <a:r>
              <a:rPr lang="en-US" altLang="zh-TW" b="1" dirty="0"/>
              <a:t>….</a:t>
            </a:r>
          </a:p>
          <a:p>
            <a:pPr lvl="1"/>
            <a:r>
              <a:rPr lang="zh-TW" altLang="en-US" b="1" dirty="0"/>
              <a:t>很久很久</a:t>
            </a:r>
            <a:r>
              <a:rPr lang="en-US" altLang="zh-TW" b="1" dirty="0" smtClean="0"/>
              <a:t>….</a:t>
            </a:r>
          </a:p>
          <a:p>
            <a:pPr lvl="1"/>
            <a:r>
              <a:rPr lang="en-US" altLang="zh-TW" b="1" dirty="0" smtClean="0"/>
              <a:t>………</a:t>
            </a:r>
            <a:endParaRPr lang="en-US" altLang="zh-TW" b="1" dirty="0"/>
          </a:p>
          <a:p>
            <a:r>
              <a:rPr lang="zh-TW" altLang="en-US" dirty="0" smtClean="0"/>
              <a:t>初學者可以直接看後面的只安裝</a:t>
            </a:r>
            <a:r>
              <a:rPr lang="en-US" altLang="zh-TW" dirty="0" err="1" smtClean="0"/>
              <a:t>Spyder</a:t>
            </a:r>
            <a:r>
              <a:rPr lang="zh-TW" altLang="en-US" dirty="0" smtClean="0"/>
              <a:t>的方式，比較快！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7" name="向右箭號 6"/>
          <p:cNvSpPr/>
          <p:nvPr/>
        </p:nvSpPr>
        <p:spPr>
          <a:xfrm rot="1528218">
            <a:off x="6172846" y="2169070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240136" y="179024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9103738" y="1745734"/>
            <a:ext cx="34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328" y="2544353"/>
            <a:ext cx="1325995" cy="1059272"/>
          </a:xfrm>
          <a:prstGeom prst="rect">
            <a:avLst/>
          </a:prstGeom>
        </p:spPr>
      </p:pic>
      <p:sp>
        <p:nvSpPr>
          <p:cNvPr id="9" name="向右箭號 8"/>
          <p:cNvSpPr/>
          <p:nvPr/>
        </p:nvSpPr>
        <p:spPr>
          <a:xfrm rot="18425235">
            <a:off x="7019792" y="3658472"/>
            <a:ext cx="516225" cy="17857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7164253" y="3822837"/>
            <a:ext cx="34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8150" y="1570037"/>
            <a:ext cx="800100" cy="4067175"/>
          </a:xfrm>
          <a:prstGeom prst="rect">
            <a:avLst/>
          </a:prstGeom>
        </p:spPr>
      </p:pic>
      <p:sp>
        <p:nvSpPr>
          <p:cNvPr id="11" name="向右箭號 10"/>
          <p:cNvSpPr/>
          <p:nvPr/>
        </p:nvSpPr>
        <p:spPr>
          <a:xfrm rot="10800000">
            <a:off x="8857925" y="1619307"/>
            <a:ext cx="516225" cy="17857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2102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2" grpId="0"/>
      <p:bldP spid="9" grpId="0" animBg="1"/>
      <p:bldP spid="10" grpId="0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補充關於</a:t>
            </a:r>
            <a:r>
              <a:rPr lang="en-US" altLang="zh-TW" dirty="0" smtClean="0"/>
              <a:t>Anaconda</a:t>
            </a:r>
            <a:r>
              <a:rPr lang="zh-TW" altLang="en-US" dirty="0" smtClean="0"/>
              <a:t>環境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Anaconda</a:t>
            </a:r>
            <a:r>
              <a:rPr lang="zh-TW" altLang="en-US" dirty="0"/>
              <a:t>是一套很大的工具</a:t>
            </a:r>
            <a:r>
              <a:rPr lang="zh-TW" altLang="en-US" dirty="0" smtClean="0"/>
              <a:t>，</a:t>
            </a:r>
            <a:r>
              <a:rPr lang="zh-TW" altLang="en-US" b="1" dirty="0" smtClean="0">
                <a:solidFill>
                  <a:srgbClr val="FF0000"/>
                </a:solidFill>
              </a:rPr>
              <a:t>如果你是初學者</a:t>
            </a:r>
            <a:r>
              <a:rPr lang="zh-TW" altLang="en-US" dirty="0"/>
              <a:t>建議先安裝</a:t>
            </a:r>
            <a:r>
              <a:rPr lang="zh-TW" altLang="en-US" dirty="0" smtClean="0"/>
              <a:t>後面接著說明</a:t>
            </a:r>
            <a:r>
              <a:rPr lang="zh-TW" altLang="en-US" dirty="0"/>
              <a:t>的單純版</a:t>
            </a:r>
            <a:r>
              <a:rPr lang="en-US" altLang="zh-TW" dirty="0" err="1"/>
              <a:t>Spyder</a:t>
            </a:r>
            <a:r>
              <a:rPr lang="zh-TW" altLang="en-US" dirty="0" smtClean="0"/>
              <a:t>即可</a:t>
            </a:r>
            <a:endParaRPr lang="en-US" altLang="zh-TW" dirty="0" smtClean="0"/>
          </a:p>
          <a:p>
            <a:r>
              <a:rPr lang="zh-TW" altLang="en-US" dirty="0"/>
              <a:t>可以管理專案執行</a:t>
            </a:r>
            <a:r>
              <a:rPr lang="zh-TW" altLang="en-US" dirty="0" smtClean="0"/>
              <a:t>環境</a:t>
            </a:r>
            <a:endParaRPr lang="en-US" altLang="zh-TW" dirty="0" smtClean="0"/>
          </a:p>
          <a:p>
            <a:pPr lvl="1"/>
            <a:r>
              <a:rPr lang="zh-TW" altLang="en-US" dirty="0"/>
              <a:t>多種版本環境之建立與管理</a:t>
            </a:r>
            <a:endParaRPr lang="en-US" altLang="zh-TW" dirty="0" smtClean="0"/>
          </a:p>
          <a:p>
            <a:r>
              <a:rPr lang="zh-TW" altLang="en-US" dirty="0"/>
              <a:t>可以管理相關工具如</a:t>
            </a:r>
            <a:r>
              <a:rPr lang="en-US" altLang="zh-TW" dirty="0" err="1"/>
              <a:t>pyinstaller</a:t>
            </a:r>
            <a:r>
              <a:rPr lang="en-US" altLang="zh-TW" dirty="0" smtClean="0"/>
              <a:t>, constructor, pip</a:t>
            </a:r>
            <a:r>
              <a:rPr lang="zh-TW" altLang="en-US" dirty="0" smtClean="0"/>
              <a:t>等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轉換成執行檔，模組管理等</a:t>
            </a:r>
            <a:endParaRPr lang="en-US" altLang="zh-TW" dirty="0" smtClean="0"/>
          </a:p>
          <a:p>
            <a:r>
              <a:rPr lang="zh-TW" altLang="en-US" dirty="0"/>
              <a:t>還有</a:t>
            </a:r>
            <a:r>
              <a:rPr lang="en-US" altLang="zh-TW" dirty="0"/>
              <a:t>R</a:t>
            </a:r>
            <a:r>
              <a:rPr lang="zh-TW" altLang="en-US" dirty="0"/>
              <a:t>語言也可以用。</a:t>
            </a:r>
            <a:endParaRPr lang="en-US" altLang="zh-TW" dirty="0" smtClean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804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單純</a:t>
            </a:r>
            <a:r>
              <a:rPr lang="en-US" altLang="zh-TW" dirty="0" err="1" smtClean="0"/>
              <a:t>Spyder</a:t>
            </a:r>
            <a:r>
              <a:rPr lang="zh-TW" altLang="en-US" dirty="0" smtClean="0"/>
              <a:t>環境建置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 descr="Sit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71" y="793432"/>
            <a:ext cx="3686175" cy="130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49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28" y="4058754"/>
            <a:ext cx="9201872" cy="70488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下載安裝包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498917"/>
            <a:ext cx="8596668" cy="3880773"/>
          </a:xfrm>
        </p:spPr>
        <p:txBody>
          <a:bodyPr/>
          <a:lstStyle/>
          <a:p>
            <a:r>
              <a:rPr lang="en-US" altLang="zh-TW" dirty="0" err="1" smtClean="0"/>
              <a:t>Spyder</a:t>
            </a:r>
            <a:r>
              <a:rPr lang="zh-TW" altLang="en-US" dirty="0" smtClean="0"/>
              <a:t>官網</a:t>
            </a:r>
            <a:endParaRPr lang="en-US" altLang="zh-TW" dirty="0" smtClean="0"/>
          </a:p>
          <a:p>
            <a:pPr lvl="1"/>
            <a:r>
              <a:rPr lang="en-US" altLang="zh-TW" dirty="0"/>
              <a:t>https://www.spyder-ide.org</a:t>
            </a:r>
            <a:r>
              <a:rPr lang="en-US" altLang="zh-TW" dirty="0" smtClean="0"/>
              <a:t>/</a:t>
            </a:r>
          </a:p>
          <a:p>
            <a:r>
              <a:rPr lang="zh-TW" altLang="en-US" dirty="0" smtClean="0"/>
              <a:t>點選</a:t>
            </a:r>
            <a:r>
              <a:rPr lang="en-US" altLang="zh-TW" dirty="0" smtClean="0"/>
              <a:t>DOWNLOAD</a:t>
            </a:r>
            <a:r>
              <a:rPr lang="zh-TW" altLang="en-US" dirty="0" smtClean="0"/>
              <a:t>，再往下找到</a:t>
            </a:r>
            <a:r>
              <a:rPr lang="en-US" altLang="zh-TW" dirty="0" smtClean="0"/>
              <a:t>Download for Windows</a:t>
            </a:r>
            <a:r>
              <a:rPr lang="zh-TW" altLang="en-US" dirty="0" smtClean="0"/>
              <a:t>，點下去就下載了。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364224" y="3929860"/>
            <a:ext cx="1060704" cy="9875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223" y="5147841"/>
            <a:ext cx="4008882" cy="96766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652359" y="2517246"/>
            <a:ext cx="36711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https://reurl.cc/aaQD2G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向下箭號 9"/>
          <p:cNvSpPr/>
          <p:nvPr/>
        </p:nvSpPr>
        <p:spPr>
          <a:xfrm>
            <a:off x="4616955" y="4873680"/>
            <a:ext cx="1071418" cy="5293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352" y="1024049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13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626" y="2835194"/>
            <a:ext cx="3738283" cy="306268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562" y="2794896"/>
            <a:ext cx="3787471" cy="310298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開始安裝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執行下載下來的：</a:t>
            </a:r>
            <a:r>
              <a:rPr lang="en-US" altLang="zh-TW" dirty="0" smtClean="0"/>
              <a:t>Spyder_64bit_full.exe</a:t>
            </a:r>
          </a:p>
        </p:txBody>
      </p:sp>
      <p:sp>
        <p:nvSpPr>
          <p:cNvPr id="5" name="向右箭號 4"/>
          <p:cNvSpPr/>
          <p:nvPr/>
        </p:nvSpPr>
        <p:spPr>
          <a:xfrm rot="2801805">
            <a:off x="3114874" y="5291969"/>
            <a:ext cx="539496" cy="2743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2801805">
            <a:off x="7198918" y="5305490"/>
            <a:ext cx="539496" cy="2743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21116" y="6041362"/>
            <a:ext cx="3568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Ps.</a:t>
            </a:r>
            <a:r>
              <a:rPr lang="zh-TW" altLang="en-US" dirty="0" smtClean="0">
                <a:solidFill>
                  <a:srgbClr val="FF0000"/>
                </a:solidFill>
              </a:rPr>
              <a:t>目前</a:t>
            </a:r>
            <a:r>
              <a:rPr lang="en-US" altLang="zh-TW" dirty="0" smtClean="0">
                <a:solidFill>
                  <a:srgbClr val="FF0000"/>
                </a:solidFill>
              </a:rPr>
              <a:t>(2023/02/03)</a:t>
            </a:r>
            <a:r>
              <a:rPr lang="zh-TW" altLang="en-US" dirty="0" smtClean="0">
                <a:solidFill>
                  <a:srgbClr val="FF0000"/>
                </a:solidFill>
              </a:rPr>
              <a:t>版本：</a:t>
            </a:r>
            <a:r>
              <a:rPr lang="en-US" altLang="zh-TW" dirty="0" smtClean="0">
                <a:solidFill>
                  <a:srgbClr val="FF0000"/>
                </a:solidFill>
              </a:rPr>
              <a:t>5.4.2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01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0050" y="2681329"/>
            <a:ext cx="4058532" cy="332506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581" y="2693053"/>
            <a:ext cx="4044222" cy="331333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安裝過程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選擇個人或全體使用</a:t>
            </a:r>
            <a:r>
              <a:rPr lang="en-US" altLang="zh-TW" dirty="0" err="1" smtClean="0"/>
              <a:t>Spyder</a:t>
            </a:r>
            <a:r>
              <a:rPr lang="zh-TW" altLang="en-US" dirty="0" smtClean="0"/>
              <a:t>，選擇安裝目錄。</a:t>
            </a:r>
            <a:endParaRPr lang="en-US" altLang="zh-TW" dirty="0" smtClean="0"/>
          </a:p>
        </p:txBody>
      </p:sp>
      <p:sp>
        <p:nvSpPr>
          <p:cNvPr id="6" name="向右箭號 5"/>
          <p:cNvSpPr/>
          <p:nvPr/>
        </p:nvSpPr>
        <p:spPr>
          <a:xfrm rot="2801805">
            <a:off x="3163825" y="5379722"/>
            <a:ext cx="539496" cy="2743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2801805">
            <a:off x="7286846" y="5379723"/>
            <a:ext cx="539496" cy="2743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9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185" y="2730709"/>
            <a:ext cx="3905550" cy="319972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安裝完成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最後按下</a:t>
            </a:r>
            <a:r>
              <a:rPr lang="en-US" altLang="zh-TW" dirty="0" smtClean="0"/>
              <a:t>Finish</a:t>
            </a:r>
            <a:r>
              <a:rPr lang="zh-TW" altLang="en-US" dirty="0" smtClean="0"/>
              <a:t>即完成安裝。</a:t>
            </a:r>
            <a:endParaRPr lang="en-US" altLang="zh-TW" dirty="0" smtClean="0"/>
          </a:p>
        </p:txBody>
      </p:sp>
      <p:sp>
        <p:nvSpPr>
          <p:cNvPr id="6" name="向右箭號 5"/>
          <p:cNvSpPr/>
          <p:nvPr/>
        </p:nvSpPr>
        <p:spPr>
          <a:xfrm rot="2801805">
            <a:off x="7249901" y="5324305"/>
            <a:ext cx="539496" cy="2743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562" y="2717271"/>
            <a:ext cx="3921952" cy="321316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958" y="3673676"/>
            <a:ext cx="3546581" cy="15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399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Anaconda</a:t>
            </a:r>
            <a:r>
              <a:rPr lang="zh-TW" altLang="en-US" dirty="0" smtClean="0"/>
              <a:t>環境建置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含</a:t>
            </a:r>
            <a:r>
              <a:rPr lang="en-US" altLang="zh-TW" dirty="0" err="1" smtClean="0"/>
              <a:t>Spyder</a:t>
            </a:r>
            <a:r>
              <a:rPr lang="zh-TW" altLang="en-US" dirty="0" smtClean="0"/>
              <a:t>的安裝與更新</a:t>
            </a:r>
            <a:endParaRPr lang="zh-TW" altLang="en-US" dirty="0"/>
          </a:p>
        </p:txBody>
      </p:sp>
      <p:pic>
        <p:nvPicPr>
          <p:cNvPr id="5" name="Picture 2" descr="upload.wikimedia.org/wikipedia/commons/thumb/f/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66" y="4993541"/>
            <a:ext cx="4743328" cy="140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617" y="240829"/>
            <a:ext cx="393382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79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試用</a:t>
            </a:r>
            <a:r>
              <a:rPr lang="en-US" altLang="zh-TW" dirty="0" err="1" smtClean="0"/>
              <a:t>Spyder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854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第一次開啟</a:t>
            </a:r>
            <a:r>
              <a:rPr lang="en-US" altLang="zh-TW" dirty="0" err="1" smtClean="0"/>
              <a:t>Spyder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問你要不要看看</a:t>
            </a:r>
            <a:r>
              <a:rPr lang="en-US" altLang="zh-TW" dirty="0" err="1" smtClean="0"/>
              <a:t>Spyder</a:t>
            </a:r>
            <a:r>
              <a:rPr lang="zh-TW" altLang="en-US" dirty="0" smtClean="0"/>
              <a:t>介紹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16" y="1921784"/>
            <a:ext cx="8588586" cy="461636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2581549"/>
            <a:ext cx="6096000" cy="3028950"/>
          </a:xfrm>
          <a:prstGeom prst="rect">
            <a:avLst/>
          </a:prstGeom>
        </p:spPr>
      </p:pic>
      <p:sp>
        <p:nvSpPr>
          <p:cNvPr id="7" name="圓角矩形圖說文字 6"/>
          <p:cNvSpPr/>
          <p:nvPr/>
        </p:nvSpPr>
        <p:spPr>
          <a:xfrm>
            <a:off x="3870960" y="5270319"/>
            <a:ext cx="1862328" cy="680359"/>
          </a:xfrm>
          <a:prstGeom prst="wedgeRoundRectCallout">
            <a:avLst>
              <a:gd name="adj1" fmla="val 46937"/>
              <a:gd name="adj2" fmla="val -9560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/>
              <a:t>有興趣可以看一下環境介紹。</a:t>
            </a:r>
            <a:endParaRPr lang="en-US" altLang="zh-TW" sz="1600" dirty="0" smtClean="0"/>
          </a:p>
        </p:txBody>
      </p:sp>
    </p:spTree>
    <p:extLst>
      <p:ext uri="{BB962C8B-B14F-4D97-AF65-F5344CB8AC3E}">
        <p14:creationId xmlns:p14="http://schemas.microsoft.com/office/powerpoint/2010/main" val="402610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前世界重複開發率最高程式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Hello World!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按照慣例</a:t>
            </a:r>
            <a:r>
              <a:rPr lang="zh-TW" altLang="en-US" dirty="0" smtClean="0"/>
              <a:t>，來個入門程式 </a:t>
            </a:r>
            <a:r>
              <a:rPr lang="en-US" altLang="zh-TW" dirty="0" smtClean="0"/>
              <a:t>Hello World</a:t>
            </a:r>
          </a:p>
          <a:p>
            <a:r>
              <a:rPr lang="en-US" altLang="zh-TW" dirty="0" smtClean="0"/>
              <a:t>Python</a:t>
            </a:r>
            <a:r>
              <a:rPr lang="zh-TW" altLang="en-US" dirty="0" smtClean="0"/>
              <a:t>寫的</a:t>
            </a:r>
            <a:r>
              <a:rPr lang="en-US" altLang="zh-TW" dirty="0" smtClean="0"/>
              <a:t>Hello world</a:t>
            </a:r>
            <a:r>
              <a:rPr lang="zh-TW" altLang="en-US" dirty="0" smtClean="0"/>
              <a:t>程式是最夭壽簡單的！</a:t>
            </a:r>
            <a:endParaRPr lang="en-US" altLang="zh-TW" dirty="0" smtClean="0"/>
          </a:p>
          <a:p>
            <a:r>
              <a:rPr lang="zh-TW" altLang="en-US" dirty="0"/>
              <a:t>不必設定</a:t>
            </a:r>
            <a:r>
              <a:rPr lang="zh-TW" altLang="en-US" dirty="0" smtClean="0"/>
              <a:t>一堆</a:t>
            </a:r>
            <a:endParaRPr lang="en-US" altLang="zh-TW" dirty="0" smtClean="0"/>
          </a:p>
          <a:p>
            <a:r>
              <a:rPr lang="zh-TW" altLang="en-US" dirty="0"/>
              <a:t>不必分好多</a:t>
            </a:r>
            <a:r>
              <a:rPr lang="zh-TW" altLang="en-US" dirty="0" smtClean="0"/>
              <a:t>步驟</a:t>
            </a:r>
            <a:endParaRPr lang="en-US" altLang="zh-TW" dirty="0" smtClean="0"/>
          </a:p>
          <a:p>
            <a:r>
              <a:rPr lang="zh-TW" altLang="en-US" dirty="0"/>
              <a:t>幸福的新一代程式</a:t>
            </a:r>
            <a:r>
              <a:rPr lang="zh-TW" altLang="en-US" dirty="0" smtClean="0"/>
              <a:t>設計師！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072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9" y="3001688"/>
            <a:ext cx="6963208" cy="334375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Hello World</a:t>
            </a:r>
            <a:br>
              <a:rPr lang="en-US" altLang="zh-TW" dirty="0" smtClean="0"/>
            </a:br>
            <a:r>
              <a:rPr lang="zh-TW" altLang="en-US" dirty="0"/>
              <a:t>步驟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在於</a:t>
            </a:r>
            <a:r>
              <a:rPr lang="en-US" altLang="zh-TW" dirty="0" err="1" smtClean="0"/>
              <a:t>Spyder</a:t>
            </a:r>
            <a:r>
              <a:rPr lang="zh-TW" altLang="en-US" dirty="0" smtClean="0"/>
              <a:t>的程式編輯視窗中，輸入第三者</a:t>
            </a:r>
            <a:r>
              <a:rPr lang="en-US" altLang="zh-TW" dirty="0" smtClean="0"/>
              <a:t>7</a:t>
            </a:r>
            <a:r>
              <a:rPr lang="zh-TW" altLang="en-US" dirty="0" smtClean="0"/>
              <a:t>行，紅框的那些程式碼：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print(“Hello World!”)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939860" y="5760244"/>
            <a:ext cx="3035808" cy="4663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442082" y="5733865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沒錯，就一行程式！</a:t>
            </a:r>
            <a:endParaRPr lang="zh-TW" altLang="en-US" sz="20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13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9" y="3001688"/>
            <a:ext cx="6963208" cy="334375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Hello World</a:t>
            </a:r>
            <a:br>
              <a:rPr lang="en-US" altLang="zh-TW" dirty="0"/>
            </a:br>
            <a:r>
              <a:rPr lang="zh-TW" altLang="en-US" dirty="0" smtClean="0"/>
              <a:t>步驟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點選綠色小三角形按鈕，執行剛剛的程式！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5" name="向右箭號 4"/>
          <p:cNvSpPr/>
          <p:nvPr/>
        </p:nvSpPr>
        <p:spPr>
          <a:xfrm rot="14899221">
            <a:off x="2963590" y="3852197"/>
            <a:ext cx="539496" cy="2374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7756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922" y="2663308"/>
            <a:ext cx="6600969" cy="347151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Hello World</a:t>
            </a:r>
            <a:br>
              <a:rPr lang="en-US" altLang="zh-TW" dirty="0"/>
            </a:br>
            <a:r>
              <a:rPr lang="zh-TW" altLang="en-US" dirty="0" smtClean="0"/>
              <a:t>步驟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在右下角的</a:t>
            </a:r>
            <a:r>
              <a:rPr lang="en-US" altLang="zh-TW" dirty="0" err="1" smtClean="0"/>
              <a:t>IPython</a:t>
            </a:r>
            <a:r>
              <a:rPr lang="en-US" altLang="zh-TW" dirty="0" smtClean="0"/>
              <a:t> Console</a:t>
            </a:r>
            <a:r>
              <a:rPr lang="zh-TW" altLang="en-US" dirty="0" smtClean="0"/>
              <a:t>看結果。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5" name="向右箭號 4"/>
          <p:cNvSpPr/>
          <p:nvPr/>
        </p:nvSpPr>
        <p:spPr>
          <a:xfrm rot="13859398">
            <a:off x="2098635" y="5400705"/>
            <a:ext cx="539496" cy="2374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558709" y="532239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solidFill>
                  <a:srgbClr val="FF0000"/>
                </a:solidFill>
              </a:rPr>
              <a:t>就</a:t>
            </a:r>
            <a:r>
              <a:rPr lang="zh-TW" altLang="en-US" sz="2000" b="1" dirty="0">
                <a:solidFill>
                  <a:srgbClr val="FF0000"/>
                </a:solidFill>
              </a:rPr>
              <a:t>在這裡啦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！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39235" y="4880428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TW" altLang="en-US" sz="5400" b="1" cap="none" spc="0" dirty="0" smtClean="0">
                <a:ln/>
                <a:solidFill>
                  <a:schemeClr val="accent3"/>
                </a:solidFill>
                <a:effectLst/>
              </a:rPr>
              <a:t>完成了！</a:t>
            </a:r>
            <a:endParaRPr lang="zh-TW" alt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4390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486" y="3712023"/>
            <a:ext cx="5130436" cy="22729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89" y="3323884"/>
            <a:ext cx="4598667" cy="30492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下載安裝包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746505"/>
            <a:ext cx="8596668" cy="4294858"/>
          </a:xfrm>
        </p:spPr>
        <p:txBody>
          <a:bodyPr/>
          <a:lstStyle/>
          <a:p>
            <a:r>
              <a:rPr lang="en-US" altLang="zh-TW" dirty="0" smtClean="0"/>
              <a:t>Anaconda</a:t>
            </a:r>
            <a:r>
              <a:rPr lang="zh-TW" altLang="en-US" dirty="0" smtClean="0"/>
              <a:t>官網：  </a:t>
            </a:r>
            <a:r>
              <a:rPr lang="en-US" altLang="zh-TW" dirty="0" smtClean="0">
                <a:solidFill>
                  <a:srgbClr val="FF0000"/>
                </a:solidFill>
              </a:rPr>
              <a:t>https</a:t>
            </a:r>
            <a:r>
              <a:rPr lang="en-US" altLang="zh-TW" dirty="0">
                <a:solidFill>
                  <a:srgbClr val="FF0000"/>
                </a:solidFill>
              </a:rPr>
              <a:t>://www.anaconda.com</a:t>
            </a:r>
            <a:r>
              <a:rPr lang="en-US" altLang="zh-TW" dirty="0" smtClean="0">
                <a:solidFill>
                  <a:srgbClr val="FF0000"/>
                </a:solidFill>
              </a:rPr>
              <a:t>/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 smtClean="0"/>
              <a:t>點選</a:t>
            </a:r>
            <a:r>
              <a:rPr lang="en-US" altLang="zh-TW" dirty="0" smtClean="0"/>
              <a:t>Products</a:t>
            </a:r>
            <a:r>
              <a:rPr lang="zh-TW" altLang="en-US" dirty="0" smtClean="0"/>
              <a:t>，</a:t>
            </a:r>
            <a:r>
              <a:rPr lang="zh-TW" altLang="en-US" dirty="0"/>
              <a:t>再往下</a:t>
            </a:r>
            <a:r>
              <a:rPr lang="zh-TW" altLang="en-US" dirty="0" smtClean="0"/>
              <a:t>找到</a:t>
            </a:r>
            <a:r>
              <a:rPr lang="en-US" altLang="zh-TW" dirty="0" smtClean="0"/>
              <a:t>Anaconda Distribution</a:t>
            </a:r>
            <a:r>
              <a:rPr lang="zh-TW" altLang="en-US" dirty="0" smtClean="0"/>
              <a:t>，</a:t>
            </a:r>
            <a:r>
              <a:rPr lang="zh-TW" altLang="en-US" dirty="0"/>
              <a:t>點</a:t>
            </a:r>
            <a:r>
              <a:rPr lang="zh-TW" altLang="en-US" dirty="0" smtClean="0"/>
              <a:t>下去。</a:t>
            </a:r>
            <a:endParaRPr lang="en-US" altLang="zh-TW" dirty="0" smtClean="0"/>
          </a:p>
          <a:p>
            <a:r>
              <a:rPr lang="zh-TW" altLang="en-US" dirty="0"/>
              <a:t>接著點選</a:t>
            </a:r>
            <a:r>
              <a:rPr lang="en-US" altLang="zh-TW" dirty="0" smtClean="0"/>
              <a:t>Download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 smtClean="0"/>
              <a:t>網頁應該會幫你自動選擇正確版本，就開始下載了。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9" name="向右箭號 8"/>
          <p:cNvSpPr/>
          <p:nvPr/>
        </p:nvSpPr>
        <p:spPr>
          <a:xfrm>
            <a:off x="4780284" y="4687254"/>
            <a:ext cx="510732" cy="704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 rot="19490402">
            <a:off x="518692" y="3848266"/>
            <a:ext cx="507573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13391585">
            <a:off x="9354342" y="5182036"/>
            <a:ext cx="507573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612819" y="406627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9648303" y="500950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79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363" y="3006656"/>
            <a:ext cx="3904447" cy="30347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956356"/>
            <a:ext cx="3969163" cy="30850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開始安裝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執行剛剛下載的：</a:t>
            </a:r>
            <a:r>
              <a:rPr lang="en-US" altLang="zh-TW" dirty="0"/>
              <a:t>Anaconda3-2022.10-Windows-x86_64.exe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6" name="向右箭號 5"/>
          <p:cNvSpPr/>
          <p:nvPr/>
        </p:nvSpPr>
        <p:spPr>
          <a:xfrm rot="1528218">
            <a:off x="2763535" y="5620275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 rot="1528218">
            <a:off x="7399453" y="5545989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4699946" y="4498859"/>
            <a:ext cx="510732" cy="704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7612538" y="2310208"/>
            <a:ext cx="2736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https://reurl.cc/oZl3W3</a:t>
            </a: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065" y="731839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04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694" y="2840457"/>
            <a:ext cx="3901179" cy="30321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025" y="2840457"/>
            <a:ext cx="3873955" cy="30110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安裝前的步驟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Next</a:t>
            </a:r>
            <a:r>
              <a:rPr lang="zh-TW" altLang="en-US" dirty="0" smtClean="0"/>
              <a:t>大法</a:t>
            </a:r>
            <a:r>
              <a:rPr lang="en-US" altLang="zh-TW" dirty="0" smtClean="0"/>
              <a:t>………</a:t>
            </a:r>
            <a:endParaRPr lang="zh-TW" altLang="en-US" dirty="0"/>
          </a:p>
        </p:txBody>
      </p:sp>
      <p:sp>
        <p:nvSpPr>
          <p:cNvPr id="6" name="向右箭號 5"/>
          <p:cNvSpPr/>
          <p:nvPr/>
        </p:nvSpPr>
        <p:spPr>
          <a:xfrm rot="1528218">
            <a:off x="3021747" y="5348603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1528218">
            <a:off x="7776903" y="5348605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>
            <a:off x="4961471" y="4345960"/>
            <a:ext cx="510732" cy="704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445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417" y="2812000"/>
            <a:ext cx="4148229" cy="32293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81" y="2812000"/>
            <a:ext cx="4148229" cy="32293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開始安裝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一路</a:t>
            </a:r>
            <a:r>
              <a:rPr lang="en-US" altLang="zh-TW" dirty="0" smtClean="0"/>
              <a:t>Next</a:t>
            </a:r>
            <a:r>
              <a:rPr lang="zh-TW" altLang="en-US" dirty="0" smtClean="0"/>
              <a:t>或</a:t>
            </a:r>
            <a:r>
              <a:rPr lang="en-US" altLang="zh-TW" dirty="0" smtClean="0"/>
              <a:t>install</a:t>
            </a:r>
            <a:r>
              <a:rPr lang="zh-TW" altLang="en-US" dirty="0" smtClean="0"/>
              <a:t>大法，選預設值即可開始安裝。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6" name="向右箭號 5"/>
          <p:cNvSpPr/>
          <p:nvPr/>
        </p:nvSpPr>
        <p:spPr>
          <a:xfrm rot="1528218">
            <a:off x="2967436" y="5535068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5027647" y="4336724"/>
            <a:ext cx="510732" cy="704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45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517" y="2680040"/>
            <a:ext cx="4125575" cy="32117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680040"/>
            <a:ext cx="4125575" cy="32117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安裝完成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還是要按</a:t>
            </a:r>
            <a:r>
              <a:rPr lang="en-US" altLang="zh-TW" dirty="0" smtClean="0"/>
              <a:t>Next…..</a:t>
            </a:r>
            <a:r>
              <a:rPr lang="zh-TW" altLang="en-US" dirty="0" smtClean="0"/>
              <a:t>，然後又蹦出要安裝另一套</a:t>
            </a:r>
            <a:r>
              <a:rPr lang="en-US" altLang="zh-TW" dirty="0" smtClean="0"/>
              <a:t>…..</a:t>
            </a:r>
            <a:endParaRPr lang="zh-TW" altLang="en-US" dirty="0"/>
          </a:p>
        </p:txBody>
      </p:sp>
      <p:sp>
        <p:nvSpPr>
          <p:cNvPr id="5" name="向右箭號 4"/>
          <p:cNvSpPr/>
          <p:nvPr/>
        </p:nvSpPr>
        <p:spPr>
          <a:xfrm rot="1528218">
            <a:off x="3004013" y="5384755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1528218">
            <a:off x="7962278" y="5356730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>
            <a:off x="5027647" y="4336724"/>
            <a:ext cx="510732" cy="704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352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891" y="2775538"/>
            <a:ext cx="4589506" cy="35728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真的安裝完了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按下</a:t>
            </a:r>
            <a:r>
              <a:rPr lang="en-US" altLang="zh-TW" dirty="0" smtClean="0"/>
              <a:t>Finish</a:t>
            </a:r>
            <a:r>
              <a:rPr lang="zh-TW" altLang="en-US" dirty="0" smtClean="0"/>
              <a:t>，真的安裝完成</a:t>
            </a:r>
            <a:r>
              <a:rPr lang="zh-TW" altLang="en-US" dirty="0"/>
              <a:t>！</a:t>
            </a:r>
          </a:p>
        </p:txBody>
      </p:sp>
      <p:sp>
        <p:nvSpPr>
          <p:cNvPr id="5" name="向右箭號 4"/>
          <p:cNvSpPr/>
          <p:nvPr/>
        </p:nvSpPr>
        <p:spPr>
          <a:xfrm rot="1528218">
            <a:off x="3675035" y="5891083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230204" y="3916309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它會自動開啟一個網頁喔！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833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先開啟</a:t>
            </a:r>
            <a:r>
              <a:rPr lang="en-US" altLang="zh-TW" dirty="0" smtClean="0"/>
              <a:t>Anaconda navigator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點開</a:t>
            </a:r>
            <a:r>
              <a:rPr lang="en-US" altLang="zh-TW" dirty="0" smtClean="0"/>
              <a:t>Windows</a:t>
            </a:r>
            <a:r>
              <a:rPr lang="zh-TW" altLang="en-US" dirty="0" smtClean="0"/>
              <a:t>的開始</a:t>
            </a:r>
            <a:endParaRPr lang="en-US" altLang="zh-TW" dirty="0" smtClean="0"/>
          </a:p>
          <a:p>
            <a:r>
              <a:rPr lang="zh-TW" altLang="en-US" dirty="0"/>
              <a:t>找到</a:t>
            </a:r>
            <a:r>
              <a:rPr lang="en-US" altLang="zh-TW" dirty="0"/>
              <a:t>Anaconda3(64bit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點選裡面</a:t>
            </a:r>
            <a:r>
              <a:rPr lang="zh-TW" altLang="en-US" dirty="0" smtClean="0"/>
              <a:t>的</a:t>
            </a:r>
            <a:r>
              <a:rPr lang="en-US" altLang="zh-TW" dirty="0" smtClean="0"/>
              <a:t>Anaconda Navigator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287" y="2160589"/>
            <a:ext cx="3213905" cy="3939094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 rot="1528218">
            <a:off x="3922740" y="5659865"/>
            <a:ext cx="440430" cy="19147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 rot="1528218">
            <a:off x="4588720" y="3163904"/>
            <a:ext cx="440430" cy="19147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743312" y="5750741"/>
            <a:ext cx="272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296518" y="2815129"/>
            <a:ext cx="272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069" y="1728847"/>
            <a:ext cx="4197443" cy="4744256"/>
          </a:xfrm>
          <a:prstGeom prst="rect">
            <a:avLst/>
          </a:prstGeom>
        </p:spPr>
      </p:pic>
      <p:sp>
        <p:nvSpPr>
          <p:cNvPr id="11" name="向右箭號 10"/>
          <p:cNvSpPr/>
          <p:nvPr/>
        </p:nvSpPr>
        <p:spPr>
          <a:xfrm rot="1528218">
            <a:off x="9739084" y="3704231"/>
            <a:ext cx="440430" cy="19147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9727779" y="3799967"/>
            <a:ext cx="272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243044" y="6103771"/>
            <a:ext cx="1053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(Win 10)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9274002" y="6333960"/>
            <a:ext cx="1053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(Win 11)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521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2388</TotalTime>
  <Words>548</Words>
  <Application>Microsoft Office PowerPoint</Application>
  <PresentationFormat>寬螢幕</PresentationFormat>
  <Paragraphs>94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0" baseType="lpstr">
      <vt:lpstr>微軟正黑體</vt:lpstr>
      <vt:lpstr>Arial</vt:lpstr>
      <vt:lpstr>Trebuchet MS</vt:lpstr>
      <vt:lpstr>Wingdings 3</vt:lpstr>
      <vt:lpstr>多面向</vt:lpstr>
      <vt:lpstr>Python開發環境安裝說明</vt:lpstr>
      <vt:lpstr>Anaconda環境建置</vt:lpstr>
      <vt:lpstr>下載安裝包</vt:lpstr>
      <vt:lpstr>開始安裝</vt:lpstr>
      <vt:lpstr>安裝前的步驟</vt:lpstr>
      <vt:lpstr>開始安裝</vt:lpstr>
      <vt:lpstr>安裝完成</vt:lpstr>
      <vt:lpstr>真的安裝完了</vt:lpstr>
      <vt:lpstr>先開啟Anaconda navigator</vt:lpstr>
      <vt:lpstr>Anaconda Navigator執行畫面</vt:lpstr>
      <vt:lpstr>增加一個Channel</vt:lpstr>
      <vt:lpstr>增加一個Channel</vt:lpstr>
      <vt:lpstr>Spyder更新</vt:lpstr>
      <vt:lpstr>補充關於Anaconda環境</vt:lpstr>
      <vt:lpstr>單純Spyder環境建置</vt:lpstr>
      <vt:lpstr>下載安裝包</vt:lpstr>
      <vt:lpstr>開始安裝</vt:lpstr>
      <vt:lpstr>安裝過程</vt:lpstr>
      <vt:lpstr>安裝完成</vt:lpstr>
      <vt:lpstr>試用Spyder</vt:lpstr>
      <vt:lpstr>第一次開啟Spyder 問你要不要看看Spyder介紹</vt:lpstr>
      <vt:lpstr>前世界重複開發率最高程式 Hello World!</vt:lpstr>
      <vt:lpstr>Hello World 步驟1</vt:lpstr>
      <vt:lpstr>Hello World 步驟2</vt:lpstr>
      <vt:lpstr>Hello World 步驟3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Spyder環境建置</dc:title>
  <dc:creator>oldinmo@gmail.com</dc:creator>
  <cp:lastModifiedBy>User</cp:lastModifiedBy>
  <cp:revision>58</cp:revision>
  <dcterms:created xsi:type="dcterms:W3CDTF">2020-12-26T05:03:03Z</dcterms:created>
  <dcterms:modified xsi:type="dcterms:W3CDTF">2023-02-03T14:33:45Z</dcterms:modified>
</cp:coreProperties>
</file>