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518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382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9453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026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33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863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588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265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222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454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260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16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98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6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61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731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Spyder</a:t>
            </a:r>
            <a:r>
              <a:rPr lang="zh-TW" altLang="en-US" dirty="0" smtClean="0"/>
              <a:t>環境建置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49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Hello World</a:t>
            </a:r>
            <a:br>
              <a:rPr lang="en-US" altLang="zh-TW" dirty="0" smtClean="0"/>
            </a:br>
            <a:r>
              <a:rPr lang="zh-TW" altLang="en-US" dirty="0"/>
              <a:t>步驟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在於</a:t>
            </a:r>
            <a:r>
              <a:rPr lang="en-US" altLang="zh-TW" dirty="0" err="1" smtClean="0"/>
              <a:t>Spyder</a:t>
            </a:r>
            <a:r>
              <a:rPr lang="zh-TW" altLang="en-US" dirty="0" smtClean="0"/>
              <a:t>的程式編輯視窗中，輸入第三者</a:t>
            </a:r>
            <a:r>
              <a:rPr lang="en-US" altLang="zh-TW" dirty="0" smtClean="0"/>
              <a:t>7</a:t>
            </a:r>
            <a:r>
              <a:rPr lang="zh-TW" altLang="en-US" dirty="0" smtClean="0"/>
              <a:t>行，紅框的那些程式碼：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print</a:t>
            </a:r>
            <a:r>
              <a:rPr lang="en-US" altLang="zh-TW" dirty="0" smtClean="0"/>
              <a:t>(“Hello World!”)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118" y="3005419"/>
            <a:ext cx="7265099" cy="35313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1939859" y="5593306"/>
            <a:ext cx="3035808" cy="4663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908497" y="5593306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沒錯，就一行程式！</a:t>
            </a:r>
            <a:endParaRPr lang="zh-TW" altLang="en-US" sz="20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13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Hello World</a:t>
            </a:r>
            <a:br>
              <a:rPr lang="en-US" altLang="zh-TW" dirty="0"/>
            </a:br>
            <a:r>
              <a:rPr lang="zh-TW" altLang="en-US" dirty="0" smtClean="0"/>
              <a:t>步驟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點選綠色小三角形按鈕，執行剛剛的程式！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695" y="2897124"/>
            <a:ext cx="7667625" cy="1447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右箭號 4"/>
          <p:cNvSpPr/>
          <p:nvPr/>
        </p:nvSpPr>
        <p:spPr>
          <a:xfrm rot="19168050">
            <a:off x="2567624" y="3852373"/>
            <a:ext cx="539496" cy="2374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756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Hello World</a:t>
            </a:r>
            <a:br>
              <a:rPr lang="en-US" altLang="zh-TW" dirty="0"/>
            </a:br>
            <a:r>
              <a:rPr lang="zh-TW" altLang="en-US" dirty="0" smtClean="0"/>
              <a:t>步驟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在右下角的</a:t>
            </a:r>
            <a:r>
              <a:rPr lang="en-US" altLang="zh-TW" dirty="0" err="1" smtClean="0"/>
              <a:t>IPython</a:t>
            </a:r>
            <a:r>
              <a:rPr lang="en-US" altLang="zh-TW" dirty="0" smtClean="0"/>
              <a:t> Console</a:t>
            </a:r>
            <a:r>
              <a:rPr lang="zh-TW" altLang="en-US" dirty="0" smtClean="0"/>
              <a:t>看結果。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484" y="2724340"/>
            <a:ext cx="7724775" cy="3457575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 rot="12839048">
            <a:off x="2339023" y="5813974"/>
            <a:ext cx="539496" cy="2374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898805" y="5711529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就</a:t>
            </a:r>
            <a:r>
              <a:rPr lang="zh-TW" altLang="en-US" sz="2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在這裡啦</a:t>
            </a:r>
            <a:r>
              <a:rPr lang="zh-TW" altLang="en-US" sz="20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！</a:t>
            </a:r>
            <a:endParaRPr lang="zh-TW" altLang="en-US" sz="20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94543" y="3845159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TW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完成了！</a:t>
            </a:r>
            <a:endParaRPr lang="zh-TW" alt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4390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下載安裝包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Spyder</a:t>
            </a:r>
            <a:r>
              <a:rPr lang="zh-TW" altLang="en-US" dirty="0" smtClean="0"/>
              <a:t>官網</a:t>
            </a:r>
            <a:endParaRPr lang="en-US" altLang="zh-TW" dirty="0" smtClean="0"/>
          </a:p>
          <a:p>
            <a:pPr lvl="1"/>
            <a:r>
              <a:rPr lang="en-US" altLang="zh-TW" dirty="0"/>
              <a:t>https://www.spyder-ide.org</a:t>
            </a:r>
            <a:r>
              <a:rPr lang="en-US" altLang="zh-TW" dirty="0" smtClean="0"/>
              <a:t>/</a:t>
            </a:r>
          </a:p>
          <a:p>
            <a:r>
              <a:rPr lang="zh-TW" altLang="en-US" dirty="0" smtClean="0"/>
              <a:t>點選</a:t>
            </a:r>
            <a:r>
              <a:rPr lang="en-US" altLang="zh-TW" dirty="0" smtClean="0"/>
              <a:t>DOWNLOAD</a:t>
            </a:r>
            <a:r>
              <a:rPr lang="zh-TW" altLang="en-US" dirty="0" smtClean="0"/>
              <a:t>，再往下找到</a:t>
            </a:r>
            <a:r>
              <a:rPr lang="en-US" altLang="zh-TW" dirty="0" smtClean="0"/>
              <a:t>Download for Windows</a:t>
            </a:r>
            <a:r>
              <a:rPr lang="zh-TW" altLang="en-US" dirty="0" smtClean="0"/>
              <a:t>，點下去就下載了。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89" y="3825275"/>
            <a:ext cx="9027655" cy="6075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6364224" y="3591532"/>
            <a:ext cx="1060704" cy="9875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227" y="4809273"/>
            <a:ext cx="4008882" cy="96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3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開始安裝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執行下載下來的：</a:t>
            </a:r>
            <a:r>
              <a:rPr lang="en-US" altLang="zh-TW" dirty="0" smtClean="0"/>
              <a:t>Spyder_64bit_full.exe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76" y="2670641"/>
            <a:ext cx="4234292" cy="34810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右箭號 4"/>
          <p:cNvSpPr/>
          <p:nvPr/>
        </p:nvSpPr>
        <p:spPr>
          <a:xfrm rot="2801805">
            <a:off x="3438146" y="5461498"/>
            <a:ext cx="539496" cy="2743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761" y="2670641"/>
            <a:ext cx="4241605" cy="3481042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 rot="2801805">
            <a:off x="7549899" y="5470346"/>
            <a:ext cx="539496" cy="2743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101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安裝過程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選擇個人或全體使用</a:t>
            </a:r>
            <a:r>
              <a:rPr lang="en-US" altLang="zh-TW" dirty="0" err="1" smtClean="0"/>
              <a:t>Spyder</a:t>
            </a:r>
            <a:r>
              <a:rPr lang="zh-TW" altLang="en-US" dirty="0" smtClean="0"/>
              <a:t>，選擇安裝目錄。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658082"/>
            <a:ext cx="4122484" cy="3383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803" y="2658082"/>
            <a:ext cx="4124040" cy="33832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向右箭號 5"/>
          <p:cNvSpPr/>
          <p:nvPr/>
        </p:nvSpPr>
        <p:spPr>
          <a:xfrm rot="2801805">
            <a:off x="3163825" y="5379722"/>
            <a:ext cx="539496" cy="2743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2801805">
            <a:off x="7379210" y="5379722"/>
            <a:ext cx="539496" cy="2743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9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安裝完成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最後按下</a:t>
            </a:r>
            <a:r>
              <a:rPr lang="en-US" altLang="zh-TW" dirty="0" smtClean="0"/>
              <a:t>Finish</a:t>
            </a:r>
            <a:r>
              <a:rPr lang="zh-TW" altLang="en-US" dirty="0" smtClean="0"/>
              <a:t>即完成安裝。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2606346"/>
            <a:ext cx="4171091" cy="34350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822" y="2606346"/>
            <a:ext cx="4179872" cy="34350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向右箭號 5"/>
          <p:cNvSpPr/>
          <p:nvPr/>
        </p:nvSpPr>
        <p:spPr>
          <a:xfrm rot="2801805">
            <a:off x="7379210" y="5379722"/>
            <a:ext cx="539496" cy="2743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239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試用</a:t>
            </a:r>
            <a:r>
              <a:rPr lang="en-US" altLang="zh-TW" dirty="0" err="1" smtClean="0"/>
              <a:t>Spyder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854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第一次開啟</a:t>
            </a:r>
            <a:r>
              <a:rPr lang="en-US" altLang="zh-TW" dirty="0" err="1" smtClean="0"/>
              <a:t>Spyder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問你要不要看看</a:t>
            </a:r>
            <a:r>
              <a:rPr lang="en-US" altLang="zh-TW" dirty="0" err="1" smtClean="0"/>
              <a:t>Spyder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16" y="1921784"/>
            <a:ext cx="8588586" cy="461636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581549"/>
            <a:ext cx="6096000" cy="3028950"/>
          </a:xfrm>
          <a:prstGeom prst="rect">
            <a:avLst/>
          </a:prstGeom>
        </p:spPr>
      </p:pic>
      <p:sp>
        <p:nvSpPr>
          <p:cNvPr id="7" name="圓角矩形圖說文字 6"/>
          <p:cNvSpPr/>
          <p:nvPr/>
        </p:nvSpPr>
        <p:spPr>
          <a:xfrm>
            <a:off x="3870960" y="5270319"/>
            <a:ext cx="1862328" cy="680359"/>
          </a:xfrm>
          <a:prstGeom prst="wedgeRoundRectCallout">
            <a:avLst>
              <a:gd name="adj1" fmla="val 46937"/>
              <a:gd name="adj2" fmla="val -956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有興趣可以看一下環境介紹。</a:t>
            </a:r>
            <a:endParaRPr lang="en-US" altLang="zh-TW" sz="1600" dirty="0" smtClean="0"/>
          </a:p>
        </p:txBody>
      </p:sp>
    </p:spTree>
    <p:extLst>
      <p:ext uri="{BB962C8B-B14F-4D97-AF65-F5344CB8AC3E}">
        <p14:creationId xmlns:p14="http://schemas.microsoft.com/office/powerpoint/2010/main" val="402610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smtClean="0"/>
              <a:t>Kite</a:t>
            </a:r>
            <a:br>
              <a:rPr lang="en-US" altLang="zh-TW" dirty="0" smtClean="0"/>
            </a:br>
            <a:r>
              <a:rPr lang="zh-TW" altLang="en-US" dirty="0" smtClean="0"/>
              <a:t>一個程式碼自動補全工具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最新版的</a:t>
            </a:r>
            <a:r>
              <a:rPr lang="en-US" altLang="zh-TW" dirty="0" err="1" smtClean="0"/>
              <a:t>Spyder</a:t>
            </a:r>
            <a:r>
              <a:rPr lang="zh-TW" altLang="en-US" dirty="0" smtClean="0"/>
              <a:t>會自動問你要不要安裝</a:t>
            </a:r>
            <a:r>
              <a:rPr lang="en-US" altLang="zh-TW" dirty="0" smtClean="0"/>
              <a:t>Kite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蠻方便的工具，建議是安裝。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012946"/>
            <a:ext cx="5524500" cy="296227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057" y="2917125"/>
            <a:ext cx="4274029" cy="3478720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 rot="19168050">
            <a:off x="2887664" y="5909773"/>
            <a:ext cx="539496" cy="2374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6126011" y="4487128"/>
            <a:ext cx="485869" cy="64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246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前世界重複開發率最高程式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Hello World!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按照慣例</a:t>
            </a:r>
            <a:r>
              <a:rPr lang="zh-TW" altLang="en-US" dirty="0" smtClean="0"/>
              <a:t>，來個入門程式 </a:t>
            </a:r>
            <a:r>
              <a:rPr lang="en-US" altLang="zh-TW" dirty="0" smtClean="0"/>
              <a:t>Hello World</a:t>
            </a:r>
          </a:p>
          <a:p>
            <a:r>
              <a:rPr lang="en-US" altLang="zh-TW" dirty="0" smtClean="0"/>
              <a:t>Python</a:t>
            </a:r>
            <a:r>
              <a:rPr lang="zh-TW" altLang="en-US" dirty="0" smtClean="0"/>
              <a:t>寫的</a:t>
            </a:r>
            <a:r>
              <a:rPr lang="en-US" altLang="zh-TW" dirty="0" smtClean="0"/>
              <a:t>Hello world</a:t>
            </a:r>
            <a:r>
              <a:rPr lang="zh-TW" altLang="en-US" dirty="0" smtClean="0"/>
              <a:t>程式是最夭壽簡單的！</a:t>
            </a:r>
            <a:endParaRPr lang="en-US" altLang="zh-TW" dirty="0" smtClean="0"/>
          </a:p>
          <a:p>
            <a:r>
              <a:rPr lang="zh-TW" altLang="en-US" dirty="0"/>
              <a:t>不必設定</a:t>
            </a:r>
            <a:r>
              <a:rPr lang="zh-TW" altLang="en-US" dirty="0" smtClean="0"/>
              <a:t>一堆</a:t>
            </a:r>
            <a:endParaRPr lang="en-US" altLang="zh-TW" dirty="0" smtClean="0"/>
          </a:p>
          <a:p>
            <a:r>
              <a:rPr lang="zh-TW" altLang="en-US" dirty="0"/>
              <a:t>不必分好多</a:t>
            </a:r>
            <a:r>
              <a:rPr lang="zh-TW" altLang="en-US" dirty="0" smtClean="0"/>
              <a:t>步驟</a:t>
            </a:r>
            <a:endParaRPr lang="en-US" altLang="zh-TW" dirty="0" smtClean="0"/>
          </a:p>
          <a:p>
            <a:r>
              <a:rPr lang="zh-TW" altLang="en-US" dirty="0"/>
              <a:t>幸福的新一代程式</a:t>
            </a:r>
            <a:r>
              <a:rPr lang="zh-TW" altLang="en-US" dirty="0" smtClean="0"/>
              <a:t>設計師！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072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340</TotalTime>
  <Words>231</Words>
  <Application>Microsoft Office PowerPoint</Application>
  <PresentationFormat>寬螢幕</PresentationFormat>
  <Paragraphs>33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微軟正黑體</vt:lpstr>
      <vt:lpstr>Arial</vt:lpstr>
      <vt:lpstr>Trebuchet MS</vt:lpstr>
      <vt:lpstr>Wingdings 3</vt:lpstr>
      <vt:lpstr>多面向</vt:lpstr>
      <vt:lpstr>Spyder環境建置</vt:lpstr>
      <vt:lpstr>下載安裝包</vt:lpstr>
      <vt:lpstr>開始安裝</vt:lpstr>
      <vt:lpstr>安裝過程</vt:lpstr>
      <vt:lpstr>安裝完成</vt:lpstr>
      <vt:lpstr>試用Spyder</vt:lpstr>
      <vt:lpstr>第一次開啟Spyder 問你要不要看看Spyder介紹</vt:lpstr>
      <vt:lpstr>安裝Kite 一個程式碼自動補全工具</vt:lpstr>
      <vt:lpstr>前世界重複開發率最高程式 Hello World!</vt:lpstr>
      <vt:lpstr>Hello World 步驟1</vt:lpstr>
      <vt:lpstr>Hello World 步驟2</vt:lpstr>
      <vt:lpstr>Hello World 步驟3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Spyder環境建置</dc:title>
  <dc:creator>oldinmo@gmail.com</dc:creator>
  <cp:lastModifiedBy>oldinmo@gmail.com</cp:lastModifiedBy>
  <cp:revision>14</cp:revision>
  <dcterms:created xsi:type="dcterms:W3CDTF">2020-12-26T05:03:03Z</dcterms:created>
  <dcterms:modified xsi:type="dcterms:W3CDTF">2020-12-30T01:58:48Z</dcterms:modified>
</cp:coreProperties>
</file>