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3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40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6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24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5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2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7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109年12月28日星期一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2406"/>
              </p:ext>
            </p:extLst>
          </p:nvPr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多練習</a:t>
            </a:r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99428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6396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56201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3339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533</Words>
  <Application>Microsoft Office PowerPoint</Application>
  <PresentationFormat>寬螢幕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關於運算思維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23</cp:revision>
  <dcterms:created xsi:type="dcterms:W3CDTF">2020-09-21T02:23:07Z</dcterms:created>
  <dcterms:modified xsi:type="dcterms:W3CDTF">2020-12-28T09:00:35Z</dcterms:modified>
</cp:coreProperties>
</file>