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36" r:id="rId2"/>
  </p:sldMasterIdLst>
  <p:notesMasterIdLst>
    <p:notesMasterId r:id="rId10"/>
  </p:notesMasterIdLst>
  <p:handoutMasterIdLst>
    <p:handoutMasterId r:id="rId11"/>
  </p:handoutMasterIdLst>
  <p:sldIdLst>
    <p:sldId id="286" r:id="rId3"/>
    <p:sldId id="1130" r:id="rId4"/>
    <p:sldId id="288" r:id="rId5"/>
    <p:sldId id="1128" r:id="rId6"/>
    <p:sldId id="305" r:id="rId7"/>
    <p:sldId id="1129" r:id="rId8"/>
    <p:sldId id="33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80" userDrawn="1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依宸 李" initials="依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0F0"/>
    <a:srgbClr val="5877B6"/>
    <a:srgbClr val="465E96"/>
    <a:srgbClr val="F77A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734" y="15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42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9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37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3073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2022/7/22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2022/7/22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2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77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701" r:id="rId14"/>
    <p:sldLayoutId id="2147483660" r:id="rId15"/>
    <p:sldLayoutId id="2147483722" r:id="rId16"/>
    <p:sldLayoutId id="2147483723" r:id="rId17"/>
    <p:sldLayoutId id="2147483725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2AACAD38-307E-4B9C-B067-BDDD4FE3A4E6}"/>
              </a:ext>
            </a:extLst>
          </p:cNvPr>
          <p:cNvSpPr txBox="1"/>
          <p:nvPr/>
        </p:nvSpPr>
        <p:spPr>
          <a:xfrm>
            <a:off x="740298" y="1505833"/>
            <a:ext cx="2697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3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20221</a:t>
            </a:r>
            <a:endParaRPr lang="id-ID" sz="22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FCA8A889-F7F0-4C2F-9809-D0BE99891A69}"/>
              </a:ext>
            </a:extLst>
          </p:cNvPr>
          <p:cNvSpPr txBox="1"/>
          <p:nvPr/>
        </p:nvSpPr>
        <p:spPr>
          <a:xfrm>
            <a:off x="1619356" y="1495148"/>
            <a:ext cx="2697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就業認證直播</a:t>
            </a:r>
            <a:r>
              <a:rPr lang="zh-TW" altLang="en-US" sz="22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課程</a:t>
            </a:r>
            <a:endParaRPr lang="en-US" altLang="zh-TW" sz="22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PA-文本框 31">
            <a:extLst>
              <a:ext uri="{FF2B5EF4-FFF2-40B4-BE49-F238E27FC236}">
                <a16:creationId xmlns:a16="http://schemas.microsoft.com/office/drawing/2014/main" id="{AD483315-D2F4-4AAB-B8C6-FED71F2AA99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04795" y="3122954"/>
            <a:ext cx="38195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7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22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日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五</a:t>
            </a:r>
            <a:r>
              <a:rPr lang="en-US" altLang="zh-TW" sz="2000" spc="300" dirty="0" smtClean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en-US" altLang="zh-TW" sz="2000" spc="3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TW" sz="1400" spc="300" dirty="0" smtClean="0">
                <a:solidFill>
                  <a:schemeClr val="bg1"/>
                </a:solidFill>
                <a:cs typeface="+mn-ea"/>
                <a:sym typeface="+mn-lt"/>
              </a:rPr>
              <a:t>19:00~21:00</a:t>
            </a:r>
            <a:endParaRPr lang="zh-CN" altLang="en-US" sz="1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PA-文本框 31">
            <a:extLst>
              <a:ext uri="{FF2B5EF4-FFF2-40B4-BE49-F238E27FC236}">
                <a16:creationId xmlns:a16="http://schemas.microsoft.com/office/drawing/2014/main" id="{85638770-F27A-4EBF-97CA-FEB785E21DA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6341" y="4668057"/>
            <a:ext cx="361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檔案下載連結</a:t>
            </a:r>
            <a:r>
              <a:rPr lang="zh-TW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TW" sz="1400" dirty="0">
                <a:solidFill>
                  <a:schemeClr val="bg1"/>
                </a:solidFill>
                <a:cs typeface="+mn-ea"/>
                <a:sym typeface="+mn-lt"/>
              </a:rPr>
              <a:t>https://reurl.cc/Kb1Xmg</a:t>
            </a:r>
          </a:p>
          <a:p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PA-文本框 31">
            <a:extLst>
              <a:ext uri="{FF2B5EF4-FFF2-40B4-BE49-F238E27FC236}">
                <a16:creationId xmlns:a16="http://schemas.microsoft.com/office/drawing/2014/main" id="{A34A15CD-8035-42C1-978F-28C2677E2F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6341" y="4290729"/>
            <a:ext cx="361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授課講師</a:t>
            </a:r>
            <a:r>
              <a:rPr lang="zh-TW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TW" altLang="en-US" sz="1400" dirty="0">
                <a:solidFill>
                  <a:schemeClr val="bg1"/>
                </a:solidFill>
              </a:rPr>
              <a:t>劉崇汎</a:t>
            </a:r>
            <a:r>
              <a:rPr lang="zh-TW" altLang="en-US" sz="1400" dirty="0" smtClean="0">
                <a:solidFill>
                  <a:schemeClr val="bg1"/>
                </a:solidFill>
              </a:rPr>
              <a:t>老師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89FF81D-83A8-4567-ACFE-91EF921FD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11" name="PA-文本框 31">
            <a:extLst>
              <a:ext uri="{FF2B5EF4-FFF2-40B4-BE49-F238E27FC236}">
                <a16:creationId xmlns:a16="http://schemas.microsoft.com/office/drawing/2014/main" id="{0C63CA94-C775-4CF6-9A8E-D488C67D13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553" y="2258494"/>
            <a:ext cx="455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Java</a:t>
            </a:r>
            <a:r>
              <a:rPr lang="zh-TW" altLang="en-US" sz="2400" dirty="0">
                <a:solidFill>
                  <a:schemeClr val="bg1"/>
                </a:solidFill>
              </a:rPr>
              <a:t>程式</a:t>
            </a:r>
            <a:r>
              <a:rPr lang="zh-TW" altLang="en-US" sz="2400" dirty="0" smtClean="0">
                <a:solidFill>
                  <a:schemeClr val="bg1"/>
                </a:solidFill>
              </a:rPr>
              <a:t>開發</a:t>
            </a: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 8">
            <a:extLst>
              <a:ext uri="{FF2B5EF4-FFF2-40B4-BE49-F238E27FC236}">
                <a16:creationId xmlns:a16="http://schemas.microsoft.com/office/drawing/2014/main" id="{26E0AB30-CBC9-49D6-841D-ECE92FE11661}"/>
              </a:ext>
            </a:extLst>
          </p:cNvPr>
          <p:cNvGrpSpPr/>
          <p:nvPr/>
        </p:nvGrpSpPr>
        <p:grpSpPr>
          <a:xfrm>
            <a:off x="177447" y="2095251"/>
            <a:ext cx="1851864" cy="533714"/>
            <a:chOff x="3580107" y="2427200"/>
            <a:chExt cx="1851864" cy="533714"/>
          </a:xfrm>
        </p:grpSpPr>
        <p:cxnSp>
          <p:nvCxnSpPr>
            <p:cNvPr id="13" name="直线连接符 9">
              <a:extLst>
                <a:ext uri="{FF2B5EF4-FFF2-40B4-BE49-F238E27FC236}">
                  <a16:creationId xmlns:a16="http://schemas.microsoft.com/office/drawing/2014/main" id="{982D4748-400E-4E70-B36F-16274E21432F}"/>
                </a:ext>
              </a:extLst>
            </p:cNvPr>
            <p:cNvCxnSpPr/>
            <p:nvPr/>
          </p:nvCxnSpPr>
          <p:spPr>
            <a:xfrm>
              <a:off x="3580108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0">
              <a:extLst>
                <a:ext uri="{FF2B5EF4-FFF2-40B4-BE49-F238E27FC236}">
                  <a16:creationId xmlns:a16="http://schemas.microsoft.com/office/drawing/2014/main" id="{DB028200-8339-45CC-AECF-F0B92E334786}"/>
                </a:ext>
              </a:extLst>
            </p:cNvPr>
            <p:cNvCxnSpPr/>
            <p:nvPr/>
          </p:nvCxnSpPr>
          <p:spPr>
            <a:xfrm>
              <a:off x="3580108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1">
              <a:extLst>
                <a:ext uri="{FF2B5EF4-FFF2-40B4-BE49-F238E27FC236}">
                  <a16:creationId xmlns:a16="http://schemas.microsoft.com/office/drawing/2014/main" id="{D0848D55-64DF-4CB7-B4A9-216CE22367F4}"/>
                </a:ext>
              </a:extLst>
            </p:cNvPr>
            <p:cNvCxnSpPr/>
            <p:nvPr/>
          </p:nvCxnSpPr>
          <p:spPr>
            <a:xfrm>
              <a:off x="3580107" y="2960600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 12">
            <a:extLst>
              <a:ext uri="{FF2B5EF4-FFF2-40B4-BE49-F238E27FC236}">
                <a16:creationId xmlns:a16="http://schemas.microsoft.com/office/drawing/2014/main" id="{BDCA57E0-AC3D-4038-8B5A-0A8309242337}"/>
              </a:ext>
            </a:extLst>
          </p:cNvPr>
          <p:cNvGrpSpPr/>
          <p:nvPr/>
        </p:nvGrpSpPr>
        <p:grpSpPr>
          <a:xfrm>
            <a:off x="2620763" y="2085166"/>
            <a:ext cx="1851863" cy="533714"/>
            <a:chOff x="6949882" y="2427200"/>
            <a:chExt cx="1851863" cy="533714"/>
          </a:xfrm>
        </p:grpSpPr>
        <p:cxnSp>
          <p:nvCxnSpPr>
            <p:cNvPr id="23" name="直线连接符 13">
              <a:extLst>
                <a:ext uri="{FF2B5EF4-FFF2-40B4-BE49-F238E27FC236}">
                  <a16:creationId xmlns:a16="http://schemas.microsoft.com/office/drawing/2014/main" id="{344BF017-1D1C-44E3-A930-E22D4F686F46}"/>
                </a:ext>
              </a:extLst>
            </p:cNvPr>
            <p:cNvCxnSpPr/>
            <p:nvPr/>
          </p:nvCxnSpPr>
          <p:spPr>
            <a:xfrm>
              <a:off x="8801745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4">
              <a:extLst>
                <a:ext uri="{FF2B5EF4-FFF2-40B4-BE49-F238E27FC236}">
                  <a16:creationId xmlns:a16="http://schemas.microsoft.com/office/drawing/2014/main" id="{388D9109-49FD-4BAD-B1A3-EF142C6B214E}"/>
                </a:ext>
              </a:extLst>
            </p:cNvPr>
            <p:cNvCxnSpPr/>
            <p:nvPr/>
          </p:nvCxnSpPr>
          <p:spPr>
            <a:xfrm>
              <a:off x="6949882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5">
              <a:extLst>
                <a:ext uri="{FF2B5EF4-FFF2-40B4-BE49-F238E27FC236}">
                  <a16:creationId xmlns:a16="http://schemas.microsoft.com/office/drawing/2014/main" id="{5E0F53F7-DA04-4F5B-B72A-7188648D782B}"/>
                </a:ext>
              </a:extLst>
            </p:cNvPr>
            <p:cNvCxnSpPr/>
            <p:nvPr/>
          </p:nvCxnSpPr>
          <p:spPr>
            <a:xfrm>
              <a:off x="8321481" y="2958576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21D3B3A0-02B6-440D-AD03-AF236F5034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4481" y="3238154"/>
            <a:ext cx="1737680" cy="173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  <p:bldP spid="17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-276225" y="1485900"/>
            <a:ext cx="9829799" cy="283845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1475" y="357808"/>
            <a:ext cx="3190875" cy="3276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3EC3B2-0EB8-4775-BFF3-9AC4AFE45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AAB596-FFB8-4402-83E1-964D68EE84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sp>
        <p:nvSpPr>
          <p:cNvPr id="8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3556076" y="1565100"/>
            <a:ext cx="544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雙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學籍：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9/1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實體與線上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同步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開課</a:t>
            </a:r>
            <a:endParaRPr lang="id-ID" sz="28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3522176" y="2197357"/>
            <a:ext cx="544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因應政府防疫政策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聯成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電腦於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9/1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起 恢復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實體上課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，學員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學籍將升級為雙學籍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，可同步選擇實體與線上課程，學員皆可至學員專區查詢 或 洽詢分校輔導老師。</a:t>
            </a:r>
            <a:endParaRPr lang="en-US" altLang="zh-TW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endParaRPr lang="en-US" altLang="zh-TW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配合實體課程開課，各分校皆會落實防疫政策，請同學務必配合執行，如有發燒、身體不適，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『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勿勉強上課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』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，先在家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休息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，落實做防疫，大家安心學。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7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random/>
      </p:transition>
    </mc:Choice>
    <mc:Fallback xmlns="">
      <p:transition spd="slow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課程注意事項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518" y="271963"/>
            <a:ext cx="2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530FFBD-F8E2-4C36-B040-5CA609C96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B1A6095-9F4A-4C2E-9D69-3C665F7A5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3ED7DDD-BC94-42AD-A813-82DBBE5E7DB9}"/>
              </a:ext>
            </a:extLst>
          </p:cNvPr>
          <p:cNvGrpSpPr/>
          <p:nvPr/>
        </p:nvGrpSpPr>
        <p:grpSpPr>
          <a:xfrm>
            <a:off x="927606" y="3082110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3" name="AutoShape 30">
              <a:extLst>
                <a:ext uri="{FF2B5EF4-FFF2-40B4-BE49-F238E27FC236}">
                  <a16:creationId xmlns:a16="http://schemas.microsoft.com/office/drawing/2014/main" id="{87FB8431-B211-434E-B595-27BC26ABD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AutoShape 31">
              <a:extLst>
                <a:ext uri="{FF2B5EF4-FFF2-40B4-BE49-F238E27FC236}">
                  <a16:creationId xmlns:a16="http://schemas.microsoft.com/office/drawing/2014/main" id="{39B9AF41-2C97-4712-9463-844A96426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40" name="TextBox 21">
            <a:extLst>
              <a:ext uri="{FF2B5EF4-FFF2-40B4-BE49-F238E27FC236}">
                <a16:creationId xmlns:a16="http://schemas.microsoft.com/office/drawing/2014/main" id="{7F21A882-2900-43B2-88A2-3A50A97FEF38}"/>
              </a:ext>
            </a:extLst>
          </p:cNvPr>
          <p:cNvSpPr txBox="1"/>
          <p:nvPr/>
        </p:nvSpPr>
        <p:spPr>
          <a:xfrm>
            <a:off x="2604627" y="633984"/>
            <a:ext cx="361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雲端直播課程注意事項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graphicFrame>
        <p:nvGraphicFramePr>
          <p:cNvPr id="6" name="表格 14">
            <a:extLst>
              <a:ext uri="{FF2B5EF4-FFF2-40B4-BE49-F238E27FC236}">
                <a16:creationId xmlns:a16="http://schemas.microsoft.com/office/drawing/2014/main" id="{3769A196-C18A-40CF-8737-61EF232D1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42492"/>
              </p:ext>
            </p:extLst>
          </p:nvPr>
        </p:nvGraphicFramePr>
        <p:xfrm>
          <a:off x="185213" y="1159634"/>
          <a:ext cx="8627586" cy="1482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058">
                  <a:extLst>
                    <a:ext uri="{9D8B030D-6E8A-4147-A177-3AD203B41FA5}">
                      <a16:colId xmlns:a16="http://schemas.microsoft.com/office/drawing/2014/main" val="506264176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1673247459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888607581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2484219522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944095724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1787426884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2755198943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1824039141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1883752880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547859895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2805161051"/>
                    </a:ext>
                  </a:extLst>
                </a:gridCol>
              </a:tblGrid>
              <a:tr h="476654">
                <a:tc gridSpan="13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【</a:t>
                      </a:r>
                      <a:r>
                        <a:rPr lang="en-US" altLang="zh-TW" sz="1400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r>
                        <a:rPr lang="zh-TW" altLang="en-US" sz="1400" dirty="0" smtClean="0">
                          <a:solidFill>
                            <a:schemeClr val="bg1"/>
                          </a:solidFill>
                        </a:rPr>
                        <a:t>程式開發</a:t>
                      </a:r>
                      <a:r>
                        <a:rPr lang="en-US" altLang="zh-TW" dirty="0" smtClean="0"/>
                        <a:t>】</a:t>
                      </a:r>
                      <a:r>
                        <a:rPr lang="zh-TW" altLang="en-US" dirty="0"/>
                        <a:t>雲端</a:t>
                      </a:r>
                      <a:r>
                        <a:rPr lang="zh-TW" altLang="en-US" dirty="0" smtClean="0"/>
                        <a:t>課程表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183657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上課堂數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2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3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4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5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6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7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8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9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10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11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12</a:t>
                      </a:r>
                      <a:r>
                        <a:rPr lang="zh-TW" altLang="en-US" sz="1200" dirty="0" smtClean="0"/>
                        <a:t>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592422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上課日期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6/29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7/1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7/6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7/8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7/13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7/15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7/20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7/22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7/27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7/29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8/3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8567985"/>
                  </a:ext>
                </a:extLst>
              </a:tr>
            </a:tbl>
          </a:graphicData>
        </a:graphic>
      </p:graphicFrame>
      <p:grpSp>
        <p:nvGrpSpPr>
          <p:cNvPr id="37" name="Group 31">
            <a:extLst>
              <a:ext uri="{FF2B5EF4-FFF2-40B4-BE49-F238E27FC236}">
                <a16:creationId xmlns:a16="http://schemas.microsoft.com/office/drawing/2014/main" id="{0422C5EA-8534-4C9D-99EB-034502343445}"/>
              </a:ext>
            </a:extLst>
          </p:cNvPr>
          <p:cNvGrpSpPr/>
          <p:nvPr/>
        </p:nvGrpSpPr>
        <p:grpSpPr>
          <a:xfrm>
            <a:off x="927606" y="3561264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8" name="AutoShape 30">
              <a:extLst>
                <a:ext uri="{FF2B5EF4-FFF2-40B4-BE49-F238E27FC236}">
                  <a16:creationId xmlns:a16="http://schemas.microsoft.com/office/drawing/2014/main" id="{2919F11A-F52E-4160-BC77-EF0872D6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AutoShape 31">
              <a:extLst>
                <a:ext uri="{FF2B5EF4-FFF2-40B4-BE49-F238E27FC236}">
                  <a16:creationId xmlns:a16="http://schemas.microsoft.com/office/drawing/2014/main" id="{D0992839-39F4-40C8-8D38-DA8056DE3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3" name="Group 31">
            <a:extLst>
              <a:ext uri="{FF2B5EF4-FFF2-40B4-BE49-F238E27FC236}">
                <a16:creationId xmlns:a16="http://schemas.microsoft.com/office/drawing/2014/main" id="{647A7512-D768-43D8-AC15-DA6A63369EC5}"/>
              </a:ext>
            </a:extLst>
          </p:cNvPr>
          <p:cNvGrpSpPr/>
          <p:nvPr/>
        </p:nvGrpSpPr>
        <p:grpSpPr>
          <a:xfrm>
            <a:off x="935179" y="4061742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4" name="AutoShape 30">
              <a:extLst>
                <a:ext uri="{FF2B5EF4-FFF2-40B4-BE49-F238E27FC236}">
                  <a16:creationId xmlns:a16="http://schemas.microsoft.com/office/drawing/2014/main" id="{651F990D-1911-49EC-9CF3-ECBDF115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5" name="AutoShape 31">
              <a:extLst>
                <a:ext uri="{FF2B5EF4-FFF2-40B4-BE49-F238E27FC236}">
                  <a16:creationId xmlns:a16="http://schemas.microsoft.com/office/drawing/2014/main" id="{3C85131A-2395-4A58-B4DE-74D43CC41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6" name="Group 31">
            <a:extLst>
              <a:ext uri="{FF2B5EF4-FFF2-40B4-BE49-F238E27FC236}">
                <a16:creationId xmlns:a16="http://schemas.microsoft.com/office/drawing/2014/main" id="{8A82E4BC-4BB1-4FF6-A774-CD9CC27870CA}"/>
              </a:ext>
            </a:extLst>
          </p:cNvPr>
          <p:cNvGrpSpPr/>
          <p:nvPr/>
        </p:nvGrpSpPr>
        <p:grpSpPr>
          <a:xfrm>
            <a:off x="949356" y="4540896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7" name="AutoShape 30">
              <a:extLst>
                <a:ext uri="{FF2B5EF4-FFF2-40B4-BE49-F238E27FC236}">
                  <a16:creationId xmlns:a16="http://schemas.microsoft.com/office/drawing/2014/main" id="{110E873E-5B9C-4044-A2A8-0C4C05D4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8" name="AutoShape 31">
              <a:extLst>
                <a:ext uri="{FF2B5EF4-FFF2-40B4-BE49-F238E27FC236}">
                  <a16:creationId xmlns:a16="http://schemas.microsoft.com/office/drawing/2014/main" id="{9756D671-C2D2-48E0-B5CD-2AC615D9F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6C23E34-3073-41BD-99E6-0400C0D5A338}"/>
              </a:ext>
            </a:extLst>
          </p:cNvPr>
          <p:cNvSpPr txBox="1"/>
          <p:nvPr/>
        </p:nvSpPr>
        <p:spPr>
          <a:xfrm>
            <a:off x="1246366" y="307160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課程固定</a:t>
            </a:r>
            <a:r>
              <a:rPr lang="zh-TW" altLang="en-US" dirty="0" smtClean="0"/>
              <a:t>每週三、五上課</a:t>
            </a:r>
            <a:r>
              <a:rPr lang="zh-TW" altLang="en-US" dirty="0"/>
              <a:t>，若無法到課，請記得請假。</a:t>
            </a:r>
            <a:endParaRPr lang="en-US" altLang="zh-TW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C1424AA-7405-4215-8855-20E85465AE14}"/>
              </a:ext>
            </a:extLst>
          </p:cNvPr>
          <p:cNvSpPr txBox="1"/>
          <p:nvPr/>
        </p:nvSpPr>
        <p:spPr>
          <a:xfrm>
            <a:off x="1271182" y="353588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課堂中，學員視訊麥克風設備預設為</a:t>
            </a:r>
            <a:r>
              <a:rPr lang="en-US" altLang="zh-TW" dirty="0"/>
              <a:t>【</a:t>
            </a:r>
            <a:r>
              <a:rPr lang="zh-TW" altLang="en-US" dirty="0"/>
              <a:t>關閉</a:t>
            </a:r>
            <a:r>
              <a:rPr lang="en-US" altLang="zh-TW" dirty="0"/>
              <a:t>】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F36F671-B705-4119-A4E4-AE2998ACE5F8}"/>
              </a:ext>
            </a:extLst>
          </p:cNvPr>
          <p:cNvSpPr txBox="1"/>
          <p:nvPr/>
        </p:nvSpPr>
        <p:spPr>
          <a:xfrm>
            <a:off x="1271182" y="404072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問題反映可先於聊天室留言，老師會視課程狀況回覆。</a:t>
            </a:r>
            <a:endParaRPr lang="en-US" altLang="zh-TW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C04B0BF-4C93-4DD6-A147-7DAB9691D296}"/>
              </a:ext>
            </a:extLst>
          </p:cNvPr>
          <p:cNvSpPr txBox="1"/>
          <p:nvPr/>
        </p:nvSpPr>
        <p:spPr>
          <a:xfrm>
            <a:off x="1246366" y="457080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講師將於課堂上，視課程狀況與學員互動，請配合講師規則。</a:t>
            </a:r>
            <a:endParaRPr lang="en-US" altLang="zh-TW" dirty="0"/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2BBB6AD9-A32C-47A9-9097-248F67EB04A4}"/>
              </a:ext>
            </a:extLst>
          </p:cNvPr>
          <p:cNvSpPr/>
          <p:nvPr/>
        </p:nvSpPr>
        <p:spPr>
          <a:xfrm>
            <a:off x="7687099" y="3721136"/>
            <a:ext cx="7950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</a:p>
        </p:txBody>
      </p:sp>
      <p:pic>
        <p:nvPicPr>
          <p:cNvPr id="53" name="图形 3">
            <a:extLst>
              <a:ext uri="{FF2B5EF4-FFF2-40B4-BE49-F238E27FC236}">
                <a16:creationId xmlns:a16="http://schemas.microsoft.com/office/drawing/2014/main" id="{F9C1286E-DE57-441F-898F-892307420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76917" y="2748624"/>
            <a:ext cx="1867909" cy="1873261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C851A50B-73F5-4667-B6E2-24FF8BBA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3816728-904A-4F9E-94E6-37FA7EC2E4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92606" y="1656354"/>
            <a:ext cx="662400" cy="94668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35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random/>
      </p:transition>
    </mc:Choice>
    <mc:Fallback xmlns="">
      <p:transition spd="slow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EFDD5D5-3C2A-4E35-9DCF-B48B0522E1CC}"/>
              </a:ext>
            </a:extLst>
          </p:cNvPr>
          <p:cNvSpPr txBox="1"/>
          <p:nvPr/>
        </p:nvSpPr>
        <p:spPr>
          <a:xfrm>
            <a:off x="3651409" y="1389035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732EB5-BD23-4DAF-89DE-9BD94A7E88DC}"/>
              </a:ext>
            </a:extLst>
          </p:cNvPr>
          <p:cNvSpPr txBox="1"/>
          <p:nvPr/>
        </p:nvSpPr>
        <p:spPr>
          <a:xfrm>
            <a:off x="4200345" y="1462479"/>
            <a:ext cx="298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登入教室，無法聽見講師聲音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619C3-6F0D-47A1-AB9B-2E0DC33DB18A}"/>
              </a:ext>
            </a:extLst>
          </p:cNvPr>
          <p:cNvSpPr/>
          <p:nvPr/>
        </p:nvSpPr>
        <p:spPr>
          <a:xfrm flipH="1">
            <a:off x="4200340" y="1770343"/>
            <a:ext cx="4801891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手機板：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可於畫面左下方加入音訊，記得點選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經由網際網路撥號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』(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如左圖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)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D73E71-E638-4FEE-B0E7-250BF83993E4}"/>
              </a:ext>
            </a:extLst>
          </p:cNvPr>
          <p:cNvSpPr txBox="1"/>
          <p:nvPr/>
        </p:nvSpPr>
        <p:spPr>
          <a:xfrm>
            <a:off x="3693097" y="2881132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EEBC53-EE9B-402A-8163-F4976C7D4807}"/>
              </a:ext>
            </a:extLst>
          </p:cNvPr>
          <p:cNvSpPr txBox="1"/>
          <p:nvPr/>
        </p:nvSpPr>
        <p:spPr>
          <a:xfrm>
            <a:off x="4200346" y="295862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登入教室呈現黑屏有聲音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4262D-7852-4F6C-ACDD-E02DBE77B01B}"/>
              </a:ext>
            </a:extLst>
          </p:cNvPr>
          <p:cNvSpPr txBox="1"/>
          <p:nvPr/>
        </p:nvSpPr>
        <p:spPr>
          <a:xfrm>
            <a:off x="3701251" y="3689650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BEA253-9274-47DE-A1AD-9CB69EB8B586}"/>
              </a:ext>
            </a:extLst>
          </p:cNvPr>
          <p:cNvSpPr txBox="1"/>
          <p:nvPr/>
        </p:nvSpPr>
        <p:spPr>
          <a:xfrm>
            <a:off x="4200348" y="37934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其他狀況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2" name="TextBox 21">
            <a:extLst>
              <a:ext uri="{FF2B5EF4-FFF2-40B4-BE49-F238E27FC236}">
                <a16:creationId xmlns:a16="http://schemas.microsoft.com/office/drawing/2014/main" id="{AFCA38DB-810B-46A2-9CB2-A524D278AE0E}"/>
              </a:ext>
            </a:extLst>
          </p:cNvPr>
          <p:cNvSpPr txBox="1"/>
          <p:nvPr/>
        </p:nvSpPr>
        <p:spPr>
          <a:xfrm>
            <a:off x="3422650" y="346032"/>
            <a:ext cx="2371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常見問題</a:t>
            </a:r>
            <a:r>
              <a:rPr lang="en-US" altLang="zh-TW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Q&amp;A</a:t>
            </a:r>
          </a:p>
          <a:p>
            <a:pPr algn="ctr"/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41B476-BFE1-47FD-954F-07C5B33619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3422" y="71831"/>
            <a:ext cx="1795487" cy="1236126"/>
          </a:xfrm>
          <a:prstGeom prst="rect">
            <a:avLst/>
          </a:prstGeom>
        </p:spPr>
      </p:pic>
      <p:sp>
        <p:nvSpPr>
          <p:cNvPr id="65" name="Rectangle 47">
            <a:extLst>
              <a:ext uri="{FF2B5EF4-FFF2-40B4-BE49-F238E27FC236}">
                <a16:creationId xmlns:a16="http://schemas.microsoft.com/office/drawing/2014/main" id="{55EDACB9-62A4-4097-AAF4-094A0999EF15}"/>
              </a:ext>
            </a:extLst>
          </p:cNvPr>
          <p:cNvSpPr/>
          <p:nvPr/>
        </p:nvSpPr>
        <p:spPr>
          <a:xfrm flipH="1">
            <a:off x="4209864" y="3379004"/>
            <a:ext cx="34400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基本上此為網路速度過慢，可檢查網路設定。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Rectangle 47">
            <a:extLst>
              <a:ext uri="{FF2B5EF4-FFF2-40B4-BE49-F238E27FC236}">
                <a16:creationId xmlns:a16="http://schemas.microsoft.com/office/drawing/2014/main" id="{0727A71B-339A-458E-8522-D169DF0A46E9}"/>
              </a:ext>
            </a:extLst>
          </p:cNvPr>
          <p:cNvSpPr/>
          <p:nvPr/>
        </p:nvSpPr>
        <p:spPr>
          <a:xfrm flipH="1">
            <a:off x="4200340" y="4213058"/>
            <a:ext cx="4801892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如有其他情況，可先離開教室，重新登入，如還是無法排除，可私訊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聯成小幫手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協助您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!!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id="{0B9F04F2-DF61-4F8A-8C2E-9E606CAC0461}"/>
              </a:ext>
            </a:extLst>
          </p:cNvPr>
          <p:cNvSpPr/>
          <p:nvPr/>
        </p:nvSpPr>
        <p:spPr>
          <a:xfrm flipH="1">
            <a:off x="4217589" y="2303855"/>
            <a:ext cx="4801889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電腦版：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檢查音訊線是否安插正確，音量記得打開，還有左下方也需連接音訊。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5" name="Google Shape;39;p6">
            <a:extLst>
              <a:ext uri="{FF2B5EF4-FFF2-40B4-BE49-F238E27FC236}">
                <a16:creationId xmlns:a16="http://schemas.microsoft.com/office/drawing/2014/main" id="{CA7C6FF3-F84C-400D-8B44-A7A02DC334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17" y="669896"/>
            <a:ext cx="2945323" cy="411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FA734B5-2573-4AD5-9139-A0FFD31D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EF160FA-0F7A-4A7B-95DA-74BED227E8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random/>
      </p:transition>
    </mc:Choice>
    <mc:Fallback xmlns="">
      <p:transition spd="slow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31" grpId="0"/>
      <p:bldP spid="51" grpId="0"/>
      <p:bldP spid="35" grpId="0"/>
      <p:bldP spid="54" grpId="0"/>
      <p:bldP spid="62" grpId="0"/>
      <p:bldP spid="65" grpId="0"/>
      <p:bldP spid="6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1">
            <a:extLst>
              <a:ext uri="{FF2B5EF4-FFF2-40B4-BE49-F238E27FC236}">
                <a16:creationId xmlns:a16="http://schemas.microsoft.com/office/drawing/2014/main" id="{A95A2313-8A44-43CC-B621-C647449EAA45}"/>
              </a:ext>
            </a:extLst>
          </p:cNvPr>
          <p:cNvSpPr txBox="1"/>
          <p:nvPr/>
        </p:nvSpPr>
        <p:spPr>
          <a:xfrm>
            <a:off x="1075314" y="2276567"/>
            <a:ext cx="42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雙學籍 疫起就業去</a:t>
            </a:r>
            <a:endParaRPr lang="zh-CN" altLang="en-US" sz="32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D170AAE-681E-4E27-88A4-2B11860D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4A66E75-80F8-450E-92CA-05B7CD690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62861"/>
            <a:ext cx="3707321" cy="808957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B6D213A2-82E3-47A0-8BA9-1FEE35AEC2DD}"/>
              </a:ext>
            </a:extLst>
          </p:cNvPr>
          <p:cNvSpPr/>
          <p:nvPr/>
        </p:nvSpPr>
        <p:spPr>
          <a:xfrm>
            <a:off x="1049191" y="2967959"/>
            <a:ext cx="4538810" cy="1754326"/>
          </a:xfrm>
          <a:prstGeom prst="roundRect">
            <a:avLst/>
          </a:prstGeom>
          <a:noFill/>
          <a:ln w="38100">
            <a:solidFill>
              <a:srgbClr val="5877B6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雙學籍出席達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90%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。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完整作品集。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參加過雲端求職課程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履歷健診及面試技巧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610847-5B46-42BA-9B8F-78C3EAE00B5F}"/>
              </a:ext>
            </a:extLst>
          </p:cNvPr>
          <p:cNvSpPr/>
          <p:nvPr/>
        </p:nvSpPr>
        <p:spPr>
          <a:xfrm>
            <a:off x="6184900" y="2978056"/>
            <a:ext cx="2392510" cy="739578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聯合徵才活動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5D5E4EA-F38E-4A88-8954-95E3DE708388}"/>
              </a:ext>
            </a:extLst>
          </p:cNvPr>
          <p:cNvSpPr/>
          <p:nvPr/>
        </p:nvSpPr>
        <p:spPr>
          <a:xfrm>
            <a:off x="6213125" y="3848327"/>
            <a:ext cx="2392510" cy="739578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一對一視訊徵才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F74AD16-4207-414F-87F8-C50194429FBF}"/>
              </a:ext>
            </a:extLst>
          </p:cNvPr>
          <p:cNvSpPr/>
          <p:nvPr/>
        </p:nvSpPr>
        <p:spPr>
          <a:xfrm>
            <a:off x="5425013" y="3344421"/>
            <a:ext cx="688625" cy="1001401"/>
          </a:xfrm>
          <a:prstGeom prst="rightArrow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A091EA2-540C-4C2D-9D3A-397CC9B23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668149"/>
            <a:ext cx="8045449" cy="1398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00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圖片 73">
            <a:extLst>
              <a:ext uri="{FF2B5EF4-FFF2-40B4-BE49-F238E27FC236}">
                <a16:creationId xmlns:a16="http://schemas.microsoft.com/office/drawing/2014/main" id="{0E6DACEA-3903-4AEE-8464-DA14D6D3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175" y="814960"/>
            <a:ext cx="5098794" cy="3188387"/>
          </a:xfrm>
          <a:prstGeom prst="rect">
            <a:avLst/>
          </a:prstGeom>
        </p:spPr>
      </p:pic>
      <p:sp>
        <p:nvSpPr>
          <p:cNvPr id="66" name="TextBox 21">
            <a:extLst>
              <a:ext uri="{FF2B5EF4-FFF2-40B4-BE49-F238E27FC236}">
                <a16:creationId xmlns:a16="http://schemas.microsoft.com/office/drawing/2014/main" id="{C617E6D7-83A8-4FAD-9DE9-0905310C185F}"/>
              </a:ext>
            </a:extLst>
          </p:cNvPr>
          <p:cNvSpPr txBox="1"/>
          <p:nvPr/>
        </p:nvSpPr>
        <p:spPr>
          <a:xfrm>
            <a:off x="4929447" y="163844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宅家疫起學</a:t>
            </a:r>
            <a:endParaRPr lang="id-ID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C2288A89-4D83-4E52-8A7A-41B4A92A2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7EE4EFFA-0012-4361-A6AA-4CD6583B2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11" y="-62861"/>
            <a:ext cx="3707321" cy="808957"/>
          </a:xfrm>
          <a:prstGeom prst="rect">
            <a:avLst/>
          </a:prstGeom>
        </p:spPr>
      </p:pic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159F07C-6BD4-40F0-A41B-9E7F54DE1807}"/>
              </a:ext>
            </a:extLst>
          </p:cNvPr>
          <p:cNvSpPr/>
          <p:nvPr/>
        </p:nvSpPr>
        <p:spPr>
          <a:xfrm>
            <a:off x="6221335" y="3237755"/>
            <a:ext cx="2804160" cy="7774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成功推薦親友疫起學</a:t>
            </a:r>
            <a:endParaRPr lang="en-US" altLang="zh-TW" dirty="0"/>
          </a:p>
          <a:p>
            <a:pPr algn="ctr"/>
            <a:r>
              <a:rPr lang="zh-TW" altLang="en-US" dirty="0"/>
              <a:t>可享有介紹獎金唷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C64736D-2534-4EF3-87A8-57A2FCBFDEAB}"/>
              </a:ext>
            </a:extLst>
          </p:cNvPr>
          <p:cNvSpPr txBox="1"/>
          <p:nvPr/>
        </p:nvSpPr>
        <p:spPr>
          <a:xfrm>
            <a:off x="4754468" y="1349866"/>
            <a:ext cx="4344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即日起，加入聯成電腦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即可享有雙學籍專案，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名額有限，請洽分校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LINE@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唷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21">
            <a:extLst>
              <a:ext uri="{FF2B5EF4-FFF2-40B4-BE49-F238E27FC236}">
                <a16:creationId xmlns:a16="http://schemas.microsoft.com/office/drawing/2014/main" id="{2823EC38-41B1-4C04-979A-158B0057E652}"/>
              </a:ext>
            </a:extLst>
          </p:cNvPr>
          <p:cNvSpPr txBox="1"/>
          <p:nvPr/>
        </p:nvSpPr>
        <p:spPr>
          <a:xfrm>
            <a:off x="4929447" y="727860"/>
            <a:ext cx="333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呼朋引伴疫起學</a:t>
            </a:r>
            <a:endParaRPr lang="id-ID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AE3E1C-F7B4-4625-B394-609DD9020AEF}"/>
              </a:ext>
            </a:extLst>
          </p:cNvPr>
          <p:cNvGrpSpPr/>
          <p:nvPr/>
        </p:nvGrpSpPr>
        <p:grpSpPr>
          <a:xfrm>
            <a:off x="3829542" y="3239414"/>
            <a:ext cx="3269051" cy="2934414"/>
            <a:chOff x="3692526" y="4703763"/>
            <a:chExt cx="3892550" cy="3494088"/>
          </a:xfrm>
        </p:grpSpPr>
        <p:sp>
          <p:nvSpPr>
            <p:cNvPr id="3" name="Freeform 275">
              <a:extLst>
                <a:ext uri="{FF2B5EF4-FFF2-40B4-BE49-F238E27FC236}">
                  <a16:creationId xmlns:a16="http://schemas.microsoft.com/office/drawing/2014/main" id="{802B0D42-282C-4682-BE03-50EA4845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725988"/>
              <a:ext cx="635000" cy="450850"/>
            </a:xfrm>
            <a:custGeom>
              <a:avLst/>
              <a:gdLst>
                <a:gd name="T0" fmla="*/ 46 w 400"/>
                <a:gd name="T1" fmla="*/ 0 h 284"/>
                <a:gd name="T2" fmla="*/ 400 w 400"/>
                <a:gd name="T3" fmla="*/ 78 h 284"/>
                <a:gd name="T4" fmla="*/ 354 w 400"/>
                <a:gd name="T5" fmla="*/ 284 h 284"/>
                <a:gd name="T6" fmla="*/ 0 w 400"/>
                <a:gd name="T7" fmla="*/ 205 h 284"/>
                <a:gd name="T8" fmla="*/ 46 w 400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4">
                  <a:moveTo>
                    <a:pt x="46" y="0"/>
                  </a:moveTo>
                  <a:lnTo>
                    <a:pt x="400" y="78"/>
                  </a:lnTo>
                  <a:lnTo>
                    <a:pt x="354" y="284"/>
                  </a:lnTo>
                  <a:lnTo>
                    <a:pt x="0" y="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sp>
          <p:nvSpPr>
            <p:cNvPr id="4" name="Freeform 522">
              <a:extLst>
                <a:ext uri="{FF2B5EF4-FFF2-40B4-BE49-F238E27FC236}">
                  <a16:creationId xmlns:a16="http://schemas.microsoft.com/office/drawing/2014/main" id="{4B2E51DE-49C6-48E7-980A-2B500AF3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3" y="4856163"/>
              <a:ext cx="346075" cy="230188"/>
            </a:xfrm>
            <a:custGeom>
              <a:avLst/>
              <a:gdLst>
                <a:gd name="connsiteX0" fmla="*/ 258763 w 346075"/>
                <a:gd name="connsiteY0" fmla="*/ 203200 h 230188"/>
                <a:gd name="connsiteX1" fmla="*/ 312738 w 346075"/>
                <a:gd name="connsiteY1" fmla="*/ 217488 h 230188"/>
                <a:gd name="connsiteX2" fmla="*/ 311151 w 346075"/>
                <a:gd name="connsiteY2" fmla="*/ 230188 h 230188"/>
                <a:gd name="connsiteX3" fmla="*/ 254000 w 346075"/>
                <a:gd name="connsiteY3" fmla="*/ 219076 h 230188"/>
                <a:gd name="connsiteX4" fmla="*/ 220663 w 346075"/>
                <a:gd name="connsiteY4" fmla="*/ 195262 h 230188"/>
                <a:gd name="connsiteX5" fmla="*/ 244476 w 346075"/>
                <a:gd name="connsiteY5" fmla="*/ 200025 h 230188"/>
                <a:gd name="connsiteX6" fmla="*/ 239714 w 346075"/>
                <a:gd name="connsiteY6" fmla="*/ 217487 h 230188"/>
                <a:gd name="connsiteX7" fmla="*/ 217488 w 346075"/>
                <a:gd name="connsiteY7" fmla="*/ 211137 h 230188"/>
                <a:gd name="connsiteX8" fmla="*/ 188913 w 346075"/>
                <a:gd name="connsiteY8" fmla="*/ 187325 h 230188"/>
                <a:gd name="connsiteX9" fmla="*/ 209551 w 346075"/>
                <a:gd name="connsiteY9" fmla="*/ 192088 h 230188"/>
                <a:gd name="connsiteX10" fmla="*/ 207964 w 346075"/>
                <a:gd name="connsiteY10" fmla="*/ 207963 h 230188"/>
                <a:gd name="connsiteX11" fmla="*/ 185738 w 346075"/>
                <a:gd name="connsiteY11" fmla="*/ 203201 h 230188"/>
                <a:gd name="connsiteX12" fmla="*/ 311150 w 346075"/>
                <a:gd name="connsiteY12" fmla="*/ 184150 h 230188"/>
                <a:gd name="connsiteX13" fmla="*/ 346075 w 346075"/>
                <a:gd name="connsiteY13" fmla="*/ 192088 h 230188"/>
                <a:gd name="connsiteX14" fmla="*/ 342900 w 346075"/>
                <a:gd name="connsiteY14" fmla="*/ 207963 h 230188"/>
                <a:gd name="connsiteX15" fmla="*/ 307975 w 346075"/>
                <a:gd name="connsiteY15" fmla="*/ 200026 h 230188"/>
                <a:gd name="connsiteX16" fmla="*/ 285750 w 346075"/>
                <a:gd name="connsiteY16" fmla="*/ 179387 h 230188"/>
                <a:gd name="connsiteX17" fmla="*/ 301625 w 346075"/>
                <a:gd name="connsiteY17" fmla="*/ 180975 h 230188"/>
                <a:gd name="connsiteX18" fmla="*/ 300038 w 346075"/>
                <a:gd name="connsiteY18" fmla="*/ 198437 h 230188"/>
                <a:gd name="connsiteX19" fmla="*/ 282575 w 346075"/>
                <a:gd name="connsiteY19" fmla="*/ 195262 h 230188"/>
                <a:gd name="connsiteX20" fmla="*/ 122238 w 346075"/>
                <a:gd name="connsiteY20" fmla="*/ 173037 h 230188"/>
                <a:gd name="connsiteX21" fmla="*/ 177800 w 346075"/>
                <a:gd name="connsiteY21" fmla="*/ 184150 h 230188"/>
                <a:gd name="connsiteX22" fmla="*/ 174625 w 346075"/>
                <a:gd name="connsiteY22" fmla="*/ 200025 h 230188"/>
                <a:gd name="connsiteX23" fmla="*/ 117475 w 346075"/>
                <a:gd name="connsiteY23" fmla="*/ 187325 h 230188"/>
                <a:gd name="connsiteX24" fmla="*/ 242888 w 346075"/>
                <a:gd name="connsiteY24" fmla="*/ 168275 h 230188"/>
                <a:gd name="connsiteX25" fmla="*/ 277813 w 346075"/>
                <a:gd name="connsiteY25" fmla="*/ 176213 h 230188"/>
                <a:gd name="connsiteX26" fmla="*/ 274638 w 346075"/>
                <a:gd name="connsiteY26" fmla="*/ 192088 h 230188"/>
                <a:gd name="connsiteX27" fmla="*/ 239713 w 346075"/>
                <a:gd name="connsiteY27" fmla="*/ 184151 h 230188"/>
                <a:gd name="connsiteX28" fmla="*/ 85725 w 346075"/>
                <a:gd name="connsiteY28" fmla="*/ 165100 h 230188"/>
                <a:gd name="connsiteX29" fmla="*/ 106363 w 346075"/>
                <a:gd name="connsiteY29" fmla="*/ 171450 h 230188"/>
                <a:gd name="connsiteX30" fmla="*/ 104776 w 346075"/>
                <a:gd name="connsiteY30" fmla="*/ 184150 h 230188"/>
                <a:gd name="connsiteX31" fmla="*/ 82550 w 346075"/>
                <a:gd name="connsiteY31" fmla="*/ 179388 h 230188"/>
                <a:gd name="connsiteX32" fmla="*/ 217488 w 346075"/>
                <a:gd name="connsiteY32" fmla="*/ 161925 h 230188"/>
                <a:gd name="connsiteX33" fmla="*/ 234950 w 346075"/>
                <a:gd name="connsiteY33" fmla="*/ 168275 h 230188"/>
                <a:gd name="connsiteX34" fmla="*/ 228600 w 346075"/>
                <a:gd name="connsiteY34" fmla="*/ 180975 h 230188"/>
                <a:gd name="connsiteX35" fmla="*/ 215900 w 346075"/>
                <a:gd name="connsiteY35" fmla="*/ 179388 h 230188"/>
                <a:gd name="connsiteX36" fmla="*/ 193676 w 346075"/>
                <a:gd name="connsiteY36" fmla="*/ 157162 h 230188"/>
                <a:gd name="connsiteX37" fmla="*/ 209551 w 346075"/>
                <a:gd name="connsiteY37" fmla="*/ 161925 h 230188"/>
                <a:gd name="connsiteX38" fmla="*/ 207964 w 346075"/>
                <a:gd name="connsiteY38" fmla="*/ 176212 h 230188"/>
                <a:gd name="connsiteX39" fmla="*/ 188913 w 346075"/>
                <a:gd name="connsiteY39" fmla="*/ 173037 h 230188"/>
                <a:gd name="connsiteX40" fmla="*/ 52388 w 346075"/>
                <a:gd name="connsiteY40" fmla="*/ 157162 h 230188"/>
                <a:gd name="connsiteX41" fmla="*/ 74613 w 346075"/>
                <a:gd name="connsiteY41" fmla="*/ 161925 h 230188"/>
                <a:gd name="connsiteX42" fmla="*/ 71438 w 346075"/>
                <a:gd name="connsiteY42" fmla="*/ 176212 h 230188"/>
                <a:gd name="connsiteX43" fmla="*/ 49213 w 346075"/>
                <a:gd name="connsiteY43" fmla="*/ 173037 h 230188"/>
                <a:gd name="connsiteX44" fmla="*/ 166688 w 346075"/>
                <a:gd name="connsiteY44" fmla="*/ 152400 h 230188"/>
                <a:gd name="connsiteX45" fmla="*/ 185738 w 346075"/>
                <a:gd name="connsiteY45" fmla="*/ 157163 h 230188"/>
                <a:gd name="connsiteX46" fmla="*/ 182563 w 346075"/>
                <a:gd name="connsiteY46" fmla="*/ 171450 h 230188"/>
                <a:gd name="connsiteX47" fmla="*/ 163513 w 346075"/>
                <a:gd name="connsiteY47" fmla="*/ 168275 h 230188"/>
                <a:gd name="connsiteX48" fmla="*/ 22225 w 346075"/>
                <a:gd name="connsiteY48" fmla="*/ 152400 h 230188"/>
                <a:gd name="connsiteX49" fmla="*/ 41275 w 346075"/>
                <a:gd name="connsiteY49" fmla="*/ 153987 h 230188"/>
                <a:gd name="connsiteX50" fmla="*/ 38100 w 346075"/>
                <a:gd name="connsiteY50" fmla="*/ 171450 h 230188"/>
                <a:gd name="connsiteX51" fmla="*/ 19050 w 346075"/>
                <a:gd name="connsiteY51" fmla="*/ 165100 h 230188"/>
                <a:gd name="connsiteX52" fmla="*/ 112713 w 346075"/>
                <a:gd name="connsiteY52" fmla="*/ 141287 h 230188"/>
                <a:gd name="connsiteX53" fmla="*/ 155576 w 346075"/>
                <a:gd name="connsiteY53" fmla="*/ 149224 h 230188"/>
                <a:gd name="connsiteX54" fmla="*/ 152401 w 346075"/>
                <a:gd name="connsiteY54" fmla="*/ 165100 h 230188"/>
                <a:gd name="connsiteX55" fmla="*/ 109538 w 346075"/>
                <a:gd name="connsiteY55" fmla="*/ 153987 h 230188"/>
                <a:gd name="connsiteX56" fmla="*/ 85725 w 346075"/>
                <a:gd name="connsiteY56" fmla="*/ 133350 h 230188"/>
                <a:gd name="connsiteX57" fmla="*/ 104775 w 346075"/>
                <a:gd name="connsiteY57" fmla="*/ 138112 h 230188"/>
                <a:gd name="connsiteX58" fmla="*/ 98425 w 346075"/>
                <a:gd name="connsiteY58" fmla="*/ 153988 h 230188"/>
                <a:gd name="connsiteX59" fmla="*/ 82550 w 346075"/>
                <a:gd name="connsiteY59" fmla="*/ 149225 h 230188"/>
                <a:gd name="connsiteX60" fmla="*/ 57151 w 346075"/>
                <a:gd name="connsiteY60" fmla="*/ 127000 h 230188"/>
                <a:gd name="connsiteX61" fmla="*/ 76201 w 346075"/>
                <a:gd name="connsiteY61" fmla="*/ 133350 h 230188"/>
                <a:gd name="connsiteX62" fmla="*/ 74614 w 346075"/>
                <a:gd name="connsiteY62" fmla="*/ 146050 h 230188"/>
                <a:gd name="connsiteX63" fmla="*/ 55563 w 346075"/>
                <a:gd name="connsiteY63" fmla="*/ 142875 h 230188"/>
                <a:gd name="connsiteX64" fmla="*/ 261938 w 346075"/>
                <a:gd name="connsiteY64" fmla="*/ 123825 h 230188"/>
                <a:gd name="connsiteX65" fmla="*/ 277813 w 346075"/>
                <a:gd name="connsiteY65" fmla="*/ 130175 h 230188"/>
                <a:gd name="connsiteX66" fmla="*/ 274638 w 346075"/>
                <a:gd name="connsiteY66" fmla="*/ 142875 h 230188"/>
                <a:gd name="connsiteX67" fmla="*/ 258763 w 346075"/>
                <a:gd name="connsiteY67" fmla="*/ 141287 h 230188"/>
                <a:gd name="connsiteX68" fmla="*/ 236538 w 346075"/>
                <a:gd name="connsiteY68" fmla="*/ 119062 h 230188"/>
                <a:gd name="connsiteX69" fmla="*/ 255588 w 346075"/>
                <a:gd name="connsiteY69" fmla="*/ 123824 h 230188"/>
                <a:gd name="connsiteX70" fmla="*/ 250826 w 346075"/>
                <a:gd name="connsiteY70" fmla="*/ 138112 h 230188"/>
                <a:gd name="connsiteX71" fmla="*/ 234950 w 346075"/>
                <a:gd name="connsiteY71" fmla="*/ 134937 h 230188"/>
                <a:gd name="connsiteX72" fmla="*/ 3175 w 346075"/>
                <a:gd name="connsiteY72" fmla="*/ 115887 h 230188"/>
                <a:gd name="connsiteX73" fmla="*/ 47625 w 346075"/>
                <a:gd name="connsiteY73" fmla="*/ 123824 h 230188"/>
                <a:gd name="connsiteX74" fmla="*/ 44450 w 346075"/>
                <a:gd name="connsiteY74" fmla="*/ 141287 h 230188"/>
                <a:gd name="connsiteX75" fmla="*/ 0 w 346075"/>
                <a:gd name="connsiteY75" fmla="*/ 130174 h 230188"/>
                <a:gd name="connsiteX76" fmla="*/ 188913 w 346075"/>
                <a:gd name="connsiteY76" fmla="*/ 107950 h 230188"/>
                <a:gd name="connsiteX77" fmla="*/ 228601 w 346075"/>
                <a:gd name="connsiteY77" fmla="*/ 119062 h 230188"/>
                <a:gd name="connsiteX78" fmla="*/ 227014 w 346075"/>
                <a:gd name="connsiteY78" fmla="*/ 133350 h 230188"/>
                <a:gd name="connsiteX79" fmla="*/ 185738 w 346075"/>
                <a:gd name="connsiteY79" fmla="*/ 123825 h 230188"/>
                <a:gd name="connsiteX80" fmla="*/ 163513 w 346075"/>
                <a:gd name="connsiteY80" fmla="*/ 103187 h 230188"/>
                <a:gd name="connsiteX81" fmla="*/ 182563 w 346075"/>
                <a:gd name="connsiteY81" fmla="*/ 107949 h 230188"/>
                <a:gd name="connsiteX82" fmla="*/ 177801 w 346075"/>
                <a:gd name="connsiteY82" fmla="*/ 122237 h 230188"/>
                <a:gd name="connsiteX83" fmla="*/ 160338 w 346075"/>
                <a:gd name="connsiteY83" fmla="*/ 119062 h 230188"/>
                <a:gd name="connsiteX84" fmla="*/ 141288 w 346075"/>
                <a:gd name="connsiteY84" fmla="*/ 96837 h 230188"/>
                <a:gd name="connsiteX85" fmla="*/ 158750 w 346075"/>
                <a:gd name="connsiteY85" fmla="*/ 103187 h 230188"/>
                <a:gd name="connsiteX86" fmla="*/ 155575 w 346075"/>
                <a:gd name="connsiteY86" fmla="*/ 115887 h 230188"/>
                <a:gd name="connsiteX87" fmla="*/ 139700 w 346075"/>
                <a:gd name="connsiteY87" fmla="*/ 114299 h 230188"/>
                <a:gd name="connsiteX88" fmla="*/ 93663 w 346075"/>
                <a:gd name="connsiteY88" fmla="*/ 85725 h 230188"/>
                <a:gd name="connsiteX89" fmla="*/ 131763 w 346075"/>
                <a:gd name="connsiteY89" fmla="*/ 96837 h 230188"/>
                <a:gd name="connsiteX90" fmla="*/ 128588 w 346075"/>
                <a:gd name="connsiteY90" fmla="*/ 111125 h 230188"/>
                <a:gd name="connsiteX91" fmla="*/ 87313 w 346075"/>
                <a:gd name="connsiteY91" fmla="*/ 103187 h 230188"/>
                <a:gd name="connsiteX92" fmla="*/ 255588 w 346075"/>
                <a:gd name="connsiteY92" fmla="*/ 34925 h 230188"/>
                <a:gd name="connsiteX93" fmla="*/ 301625 w 346075"/>
                <a:gd name="connsiteY93" fmla="*/ 42862 h 230188"/>
                <a:gd name="connsiteX94" fmla="*/ 293688 w 346075"/>
                <a:gd name="connsiteY94" fmla="*/ 69850 h 230188"/>
                <a:gd name="connsiteX95" fmla="*/ 250825 w 346075"/>
                <a:gd name="connsiteY95" fmla="*/ 58737 h 230188"/>
                <a:gd name="connsiteX96" fmla="*/ 166688 w 346075"/>
                <a:gd name="connsiteY96" fmla="*/ 12700 h 230188"/>
                <a:gd name="connsiteX97" fmla="*/ 244476 w 346075"/>
                <a:gd name="connsiteY97" fmla="*/ 31750 h 230188"/>
                <a:gd name="connsiteX98" fmla="*/ 239714 w 346075"/>
                <a:gd name="connsiteY98" fmla="*/ 57150 h 230188"/>
                <a:gd name="connsiteX99" fmla="*/ 160338 w 346075"/>
                <a:gd name="connsiteY99" fmla="*/ 39687 h 230188"/>
                <a:gd name="connsiteX100" fmla="*/ 109538 w 346075"/>
                <a:gd name="connsiteY100" fmla="*/ 0 h 230188"/>
                <a:gd name="connsiteX101" fmla="*/ 152400 w 346075"/>
                <a:gd name="connsiteY101" fmla="*/ 11112 h 230188"/>
                <a:gd name="connsiteX102" fmla="*/ 147638 w 346075"/>
                <a:gd name="connsiteY102" fmla="*/ 34925 h 230188"/>
                <a:gd name="connsiteX103" fmla="*/ 101600 w 346075"/>
                <a:gd name="connsiteY103" fmla="*/ 26987 h 23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46075" h="230188">
                  <a:moveTo>
                    <a:pt x="258763" y="203200"/>
                  </a:moveTo>
                  <a:lnTo>
                    <a:pt x="312738" y="217488"/>
                  </a:lnTo>
                  <a:lnTo>
                    <a:pt x="311151" y="230188"/>
                  </a:lnTo>
                  <a:lnTo>
                    <a:pt x="254000" y="219076"/>
                  </a:lnTo>
                  <a:close/>
                  <a:moveTo>
                    <a:pt x="220663" y="195262"/>
                  </a:moveTo>
                  <a:lnTo>
                    <a:pt x="244476" y="200025"/>
                  </a:lnTo>
                  <a:lnTo>
                    <a:pt x="239714" y="217487"/>
                  </a:lnTo>
                  <a:lnTo>
                    <a:pt x="217488" y="211137"/>
                  </a:lnTo>
                  <a:close/>
                  <a:moveTo>
                    <a:pt x="188913" y="187325"/>
                  </a:moveTo>
                  <a:lnTo>
                    <a:pt x="209551" y="192088"/>
                  </a:lnTo>
                  <a:lnTo>
                    <a:pt x="207964" y="207963"/>
                  </a:lnTo>
                  <a:lnTo>
                    <a:pt x="185738" y="203201"/>
                  </a:lnTo>
                  <a:close/>
                  <a:moveTo>
                    <a:pt x="311150" y="184150"/>
                  </a:moveTo>
                  <a:lnTo>
                    <a:pt x="346075" y="192088"/>
                  </a:lnTo>
                  <a:lnTo>
                    <a:pt x="342900" y="207963"/>
                  </a:lnTo>
                  <a:lnTo>
                    <a:pt x="307975" y="200026"/>
                  </a:lnTo>
                  <a:close/>
                  <a:moveTo>
                    <a:pt x="285750" y="179387"/>
                  </a:moveTo>
                  <a:lnTo>
                    <a:pt x="301625" y="180975"/>
                  </a:lnTo>
                  <a:lnTo>
                    <a:pt x="300038" y="198437"/>
                  </a:lnTo>
                  <a:lnTo>
                    <a:pt x="282575" y="195262"/>
                  </a:lnTo>
                  <a:close/>
                  <a:moveTo>
                    <a:pt x="122238" y="173037"/>
                  </a:moveTo>
                  <a:lnTo>
                    <a:pt x="177800" y="184150"/>
                  </a:lnTo>
                  <a:lnTo>
                    <a:pt x="174625" y="200025"/>
                  </a:lnTo>
                  <a:lnTo>
                    <a:pt x="117475" y="187325"/>
                  </a:lnTo>
                  <a:close/>
                  <a:moveTo>
                    <a:pt x="242888" y="168275"/>
                  </a:moveTo>
                  <a:lnTo>
                    <a:pt x="277813" y="176213"/>
                  </a:lnTo>
                  <a:lnTo>
                    <a:pt x="274638" y="192088"/>
                  </a:lnTo>
                  <a:lnTo>
                    <a:pt x="239713" y="184151"/>
                  </a:lnTo>
                  <a:close/>
                  <a:moveTo>
                    <a:pt x="85725" y="165100"/>
                  </a:moveTo>
                  <a:lnTo>
                    <a:pt x="106363" y="171450"/>
                  </a:lnTo>
                  <a:lnTo>
                    <a:pt x="104776" y="184150"/>
                  </a:lnTo>
                  <a:lnTo>
                    <a:pt x="82550" y="179388"/>
                  </a:lnTo>
                  <a:close/>
                  <a:moveTo>
                    <a:pt x="217488" y="161925"/>
                  </a:moveTo>
                  <a:lnTo>
                    <a:pt x="234950" y="168275"/>
                  </a:lnTo>
                  <a:lnTo>
                    <a:pt x="228600" y="180975"/>
                  </a:lnTo>
                  <a:lnTo>
                    <a:pt x="215900" y="179388"/>
                  </a:lnTo>
                  <a:close/>
                  <a:moveTo>
                    <a:pt x="193676" y="157162"/>
                  </a:moveTo>
                  <a:lnTo>
                    <a:pt x="209551" y="161925"/>
                  </a:lnTo>
                  <a:lnTo>
                    <a:pt x="207964" y="176212"/>
                  </a:lnTo>
                  <a:lnTo>
                    <a:pt x="188913" y="173037"/>
                  </a:lnTo>
                  <a:close/>
                  <a:moveTo>
                    <a:pt x="52388" y="157162"/>
                  </a:moveTo>
                  <a:lnTo>
                    <a:pt x="74613" y="161925"/>
                  </a:lnTo>
                  <a:lnTo>
                    <a:pt x="71438" y="176212"/>
                  </a:lnTo>
                  <a:lnTo>
                    <a:pt x="49213" y="173037"/>
                  </a:lnTo>
                  <a:close/>
                  <a:moveTo>
                    <a:pt x="166688" y="152400"/>
                  </a:moveTo>
                  <a:lnTo>
                    <a:pt x="185738" y="157163"/>
                  </a:lnTo>
                  <a:lnTo>
                    <a:pt x="182563" y="171450"/>
                  </a:lnTo>
                  <a:lnTo>
                    <a:pt x="163513" y="168275"/>
                  </a:lnTo>
                  <a:close/>
                  <a:moveTo>
                    <a:pt x="22225" y="152400"/>
                  </a:moveTo>
                  <a:lnTo>
                    <a:pt x="41275" y="153987"/>
                  </a:lnTo>
                  <a:lnTo>
                    <a:pt x="38100" y="171450"/>
                  </a:lnTo>
                  <a:lnTo>
                    <a:pt x="19050" y="165100"/>
                  </a:lnTo>
                  <a:close/>
                  <a:moveTo>
                    <a:pt x="112713" y="141287"/>
                  </a:moveTo>
                  <a:lnTo>
                    <a:pt x="155576" y="149224"/>
                  </a:lnTo>
                  <a:lnTo>
                    <a:pt x="152401" y="165100"/>
                  </a:lnTo>
                  <a:lnTo>
                    <a:pt x="109538" y="153987"/>
                  </a:lnTo>
                  <a:close/>
                  <a:moveTo>
                    <a:pt x="85725" y="133350"/>
                  </a:moveTo>
                  <a:lnTo>
                    <a:pt x="104775" y="138112"/>
                  </a:lnTo>
                  <a:lnTo>
                    <a:pt x="98425" y="153988"/>
                  </a:lnTo>
                  <a:lnTo>
                    <a:pt x="82550" y="149225"/>
                  </a:lnTo>
                  <a:close/>
                  <a:moveTo>
                    <a:pt x="57151" y="127000"/>
                  </a:moveTo>
                  <a:lnTo>
                    <a:pt x="76201" y="133350"/>
                  </a:lnTo>
                  <a:lnTo>
                    <a:pt x="74614" y="146050"/>
                  </a:lnTo>
                  <a:lnTo>
                    <a:pt x="55563" y="142875"/>
                  </a:lnTo>
                  <a:close/>
                  <a:moveTo>
                    <a:pt x="261938" y="123825"/>
                  </a:moveTo>
                  <a:lnTo>
                    <a:pt x="277813" y="130175"/>
                  </a:lnTo>
                  <a:lnTo>
                    <a:pt x="274638" y="142875"/>
                  </a:lnTo>
                  <a:lnTo>
                    <a:pt x="258763" y="141287"/>
                  </a:lnTo>
                  <a:close/>
                  <a:moveTo>
                    <a:pt x="236538" y="119062"/>
                  </a:moveTo>
                  <a:lnTo>
                    <a:pt x="255588" y="123824"/>
                  </a:lnTo>
                  <a:lnTo>
                    <a:pt x="250826" y="138112"/>
                  </a:lnTo>
                  <a:lnTo>
                    <a:pt x="234950" y="134937"/>
                  </a:lnTo>
                  <a:close/>
                  <a:moveTo>
                    <a:pt x="3175" y="115887"/>
                  </a:moveTo>
                  <a:lnTo>
                    <a:pt x="47625" y="123824"/>
                  </a:lnTo>
                  <a:lnTo>
                    <a:pt x="44450" y="141287"/>
                  </a:lnTo>
                  <a:lnTo>
                    <a:pt x="0" y="130174"/>
                  </a:lnTo>
                  <a:close/>
                  <a:moveTo>
                    <a:pt x="188913" y="107950"/>
                  </a:moveTo>
                  <a:lnTo>
                    <a:pt x="228601" y="119062"/>
                  </a:lnTo>
                  <a:lnTo>
                    <a:pt x="227014" y="133350"/>
                  </a:lnTo>
                  <a:lnTo>
                    <a:pt x="185738" y="123825"/>
                  </a:lnTo>
                  <a:close/>
                  <a:moveTo>
                    <a:pt x="163513" y="103187"/>
                  </a:moveTo>
                  <a:lnTo>
                    <a:pt x="182563" y="107949"/>
                  </a:lnTo>
                  <a:lnTo>
                    <a:pt x="177801" y="122237"/>
                  </a:lnTo>
                  <a:lnTo>
                    <a:pt x="160338" y="119062"/>
                  </a:lnTo>
                  <a:close/>
                  <a:moveTo>
                    <a:pt x="141288" y="96837"/>
                  </a:moveTo>
                  <a:lnTo>
                    <a:pt x="158750" y="103187"/>
                  </a:lnTo>
                  <a:lnTo>
                    <a:pt x="155575" y="115887"/>
                  </a:lnTo>
                  <a:lnTo>
                    <a:pt x="139700" y="114299"/>
                  </a:lnTo>
                  <a:close/>
                  <a:moveTo>
                    <a:pt x="93663" y="85725"/>
                  </a:moveTo>
                  <a:lnTo>
                    <a:pt x="131763" y="96837"/>
                  </a:lnTo>
                  <a:lnTo>
                    <a:pt x="128588" y="111125"/>
                  </a:lnTo>
                  <a:lnTo>
                    <a:pt x="87313" y="103187"/>
                  </a:lnTo>
                  <a:close/>
                  <a:moveTo>
                    <a:pt x="255588" y="34925"/>
                  </a:moveTo>
                  <a:lnTo>
                    <a:pt x="301625" y="42862"/>
                  </a:lnTo>
                  <a:lnTo>
                    <a:pt x="293688" y="69850"/>
                  </a:lnTo>
                  <a:lnTo>
                    <a:pt x="250825" y="58737"/>
                  </a:lnTo>
                  <a:close/>
                  <a:moveTo>
                    <a:pt x="166688" y="12700"/>
                  </a:moveTo>
                  <a:lnTo>
                    <a:pt x="244476" y="31750"/>
                  </a:lnTo>
                  <a:lnTo>
                    <a:pt x="239714" y="57150"/>
                  </a:lnTo>
                  <a:lnTo>
                    <a:pt x="160338" y="39687"/>
                  </a:lnTo>
                  <a:close/>
                  <a:moveTo>
                    <a:pt x="109538" y="0"/>
                  </a:moveTo>
                  <a:lnTo>
                    <a:pt x="152400" y="11112"/>
                  </a:lnTo>
                  <a:lnTo>
                    <a:pt x="147638" y="34925"/>
                  </a:lnTo>
                  <a:lnTo>
                    <a:pt x="101600" y="269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DA9AB1-B3CF-4425-8063-56BB8EA2917A}"/>
                </a:ext>
              </a:extLst>
            </p:cNvPr>
            <p:cNvGrpSpPr/>
            <p:nvPr/>
          </p:nvGrpSpPr>
          <p:grpSpPr>
            <a:xfrm>
              <a:off x="3692526" y="4703763"/>
              <a:ext cx="3892550" cy="3494088"/>
              <a:chOff x="3692526" y="4703763"/>
              <a:chExt cx="3892550" cy="34940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F903552-8AA9-4C83-9434-4407DAE4B414}"/>
                  </a:ext>
                </a:extLst>
              </p:cNvPr>
              <p:cNvGrpSpPr/>
              <p:nvPr/>
            </p:nvGrpSpPr>
            <p:grpSpPr>
              <a:xfrm>
                <a:off x="4030663" y="4703763"/>
                <a:ext cx="1338263" cy="1763713"/>
                <a:chOff x="4030663" y="4703763"/>
                <a:chExt cx="1338263" cy="1763713"/>
              </a:xfrm>
            </p:grpSpPr>
            <p:sp>
              <p:nvSpPr>
                <p:cNvPr id="44" name="Freeform 204">
                  <a:extLst>
                    <a:ext uri="{FF2B5EF4-FFF2-40B4-BE49-F238E27FC236}">
                      <a16:creationId xmlns:a16="http://schemas.microsoft.com/office/drawing/2014/main" id="{59F6EB84-FC9A-4331-BA89-1FAB3BAA4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0663" y="4703763"/>
                  <a:ext cx="1338263" cy="1763713"/>
                </a:xfrm>
                <a:custGeom>
                  <a:avLst/>
                  <a:gdLst>
                    <a:gd name="T0" fmla="*/ 0 w 843"/>
                    <a:gd name="T1" fmla="*/ 84 h 1111"/>
                    <a:gd name="T2" fmla="*/ 725 w 843"/>
                    <a:gd name="T3" fmla="*/ 0 h 1111"/>
                    <a:gd name="T4" fmla="*/ 843 w 843"/>
                    <a:gd name="T5" fmla="*/ 1025 h 1111"/>
                    <a:gd name="T6" fmla="*/ 119 w 843"/>
                    <a:gd name="T7" fmla="*/ 1111 h 1111"/>
                    <a:gd name="T8" fmla="*/ 0 w 843"/>
                    <a:gd name="T9" fmla="*/ 84 h 1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3" h="1111">
                      <a:moveTo>
                        <a:pt x="0" y="84"/>
                      </a:moveTo>
                      <a:lnTo>
                        <a:pt x="725" y="0"/>
                      </a:lnTo>
                      <a:lnTo>
                        <a:pt x="843" y="1025"/>
                      </a:lnTo>
                      <a:lnTo>
                        <a:pt x="119" y="1111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06">
                  <a:extLst>
                    <a:ext uri="{FF2B5EF4-FFF2-40B4-BE49-F238E27FC236}">
                      <a16:creationId xmlns:a16="http://schemas.microsoft.com/office/drawing/2014/main" id="{D632E265-E74A-4EFF-850C-013BB07A88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8163" y="5102225"/>
                  <a:ext cx="668338" cy="668338"/>
                </a:xfrm>
                <a:custGeom>
                  <a:avLst/>
                  <a:gdLst>
                    <a:gd name="T0" fmla="*/ 110 w 246"/>
                    <a:gd name="T1" fmla="*/ 8 h 246"/>
                    <a:gd name="T2" fmla="*/ 239 w 246"/>
                    <a:gd name="T3" fmla="*/ 110 h 246"/>
                    <a:gd name="T4" fmla="*/ 137 w 246"/>
                    <a:gd name="T5" fmla="*/ 239 h 246"/>
                    <a:gd name="T6" fmla="*/ 8 w 246"/>
                    <a:gd name="T7" fmla="*/ 137 h 246"/>
                    <a:gd name="T8" fmla="*/ 110 w 246"/>
                    <a:gd name="T9" fmla="*/ 8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246">
                      <a:moveTo>
                        <a:pt x="110" y="8"/>
                      </a:moveTo>
                      <a:cubicBezTo>
                        <a:pt x="174" y="0"/>
                        <a:pt x="232" y="46"/>
                        <a:pt x="239" y="110"/>
                      </a:cubicBezTo>
                      <a:cubicBezTo>
                        <a:pt x="246" y="174"/>
                        <a:pt x="201" y="231"/>
                        <a:pt x="137" y="239"/>
                      </a:cubicBezTo>
                      <a:cubicBezTo>
                        <a:pt x="73" y="246"/>
                        <a:pt x="15" y="201"/>
                        <a:pt x="8" y="137"/>
                      </a:cubicBezTo>
                      <a:cubicBezTo>
                        <a:pt x="0" y="73"/>
                        <a:pt x="46" y="15"/>
                        <a:pt x="110" y="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07">
                  <a:extLst>
                    <a:ext uri="{FF2B5EF4-FFF2-40B4-BE49-F238E27FC236}">
                      <a16:creationId xmlns:a16="http://schemas.microsoft.com/office/drawing/2014/main" id="{6963980A-3406-412F-BEF2-1D91A0F9D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1188" y="5437188"/>
                  <a:ext cx="260350" cy="282575"/>
                </a:xfrm>
                <a:custGeom>
                  <a:avLst/>
                  <a:gdLst>
                    <a:gd name="T0" fmla="*/ 44 w 96"/>
                    <a:gd name="T1" fmla="*/ 104 h 104"/>
                    <a:gd name="T2" fmla="*/ 0 w 96"/>
                    <a:gd name="T3" fmla="*/ 65 h 104"/>
                    <a:gd name="T4" fmla="*/ 96 w 96"/>
                    <a:gd name="T5" fmla="*/ 0 h 104"/>
                    <a:gd name="T6" fmla="*/ 44 w 96"/>
                    <a:gd name="T7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104">
                      <a:moveTo>
                        <a:pt x="44" y="104"/>
                      </a:moveTo>
                      <a:cubicBezTo>
                        <a:pt x="26" y="95"/>
                        <a:pt x="11" y="82"/>
                        <a:pt x="0" y="65"/>
                      </a:cubicBezTo>
                      <a:cubicBezTo>
                        <a:pt x="96" y="0"/>
                        <a:pt x="96" y="0"/>
                        <a:pt x="96" y="0"/>
                      </a:cubicBezTo>
                      <a:lnTo>
                        <a:pt x="44" y="10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08">
                  <a:extLst>
                    <a:ext uri="{FF2B5EF4-FFF2-40B4-BE49-F238E27FC236}">
                      <a16:creationId xmlns:a16="http://schemas.microsoft.com/office/drawing/2014/main" id="{30592F12-EB06-4FFD-89CE-9135C5C505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9276" y="5214938"/>
                  <a:ext cx="322263" cy="398463"/>
                </a:xfrm>
                <a:custGeom>
                  <a:avLst/>
                  <a:gdLst>
                    <a:gd name="T0" fmla="*/ 23 w 119"/>
                    <a:gd name="T1" fmla="*/ 147 h 147"/>
                    <a:gd name="T2" fmla="*/ 4 w 119"/>
                    <a:gd name="T3" fmla="*/ 96 h 147"/>
                    <a:gd name="T4" fmla="*/ 38 w 119"/>
                    <a:gd name="T5" fmla="*/ 0 h 147"/>
                    <a:gd name="T6" fmla="*/ 119 w 119"/>
                    <a:gd name="T7" fmla="*/ 82 h 147"/>
                    <a:gd name="T8" fmla="*/ 23 w 119"/>
                    <a:gd name="T9" fmla="*/ 147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147">
                      <a:moveTo>
                        <a:pt x="23" y="147"/>
                      </a:moveTo>
                      <a:cubicBezTo>
                        <a:pt x="13" y="132"/>
                        <a:pt x="6" y="115"/>
                        <a:pt x="4" y="96"/>
                      </a:cubicBezTo>
                      <a:cubicBezTo>
                        <a:pt x="0" y="59"/>
                        <a:pt x="13" y="24"/>
                        <a:pt x="38" y="0"/>
                      </a:cubicBezTo>
                      <a:cubicBezTo>
                        <a:pt x="119" y="82"/>
                        <a:pt x="119" y="82"/>
                        <a:pt x="119" y="82"/>
                      </a:cubicBezTo>
                      <a:lnTo>
                        <a:pt x="23" y="14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09">
                  <a:extLst>
                    <a:ext uri="{FF2B5EF4-FFF2-40B4-BE49-F238E27FC236}">
                      <a16:creationId xmlns:a16="http://schemas.microsoft.com/office/drawing/2014/main" id="{ADCF3346-7413-422D-B0E0-4E29ABB57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2463" y="5124450"/>
                  <a:ext cx="219075" cy="312738"/>
                </a:xfrm>
                <a:custGeom>
                  <a:avLst/>
                  <a:gdLst>
                    <a:gd name="T0" fmla="*/ 0 w 81"/>
                    <a:gd name="T1" fmla="*/ 33 h 115"/>
                    <a:gd name="T2" fmla="*/ 68 w 81"/>
                    <a:gd name="T3" fmla="*/ 0 h 115"/>
                    <a:gd name="T4" fmla="*/ 81 w 81"/>
                    <a:gd name="T5" fmla="*/ 115 h 115"/>
                    <a:gd name="T6" fmla="*/ 0 w 81"/>
                    <a:gd name="T7" fmla="*/ 3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115">
                      <a:moveTo>
                        <a:pt x="0" y="33"/>
                      </a:moveTo>
                      <a:cubicBezTo>
                        <a:pt x="17" y="15"/>
                        <a:pt x="41" y="3"/>
                        <a:pt x="68" y="0"/>
                      </a:cubicBezTo>
                      <a:cubicBezTo>
                        <a:pt x="81" y="115"/>
                        <a:pt x="81" y="115"/>
                        <a:pt x="81" y="115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210">
                  <a:extLst>
                    <a:ext uri="{FF2B5EF4-FFF2-40B4-BE49-F238E27FC236}">
                      <a16:creationId xmlns:a16="http://schemas.microsoft.com/office/drawing/2014/main" id="{376E2089-0976-4DF1-A556-FD1365C96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6613" y="5113338"/>
                  <a:ext cx="233363" cy="323850"/>
                </a:xfrm>
                <a:custGeom>
                  <a:avLst/>
                  <a:gdLst>
                    <a:gd name="T0" fmla="*/ 0 w 86"/>
                    <a:gd name="T1" fmla="*/ 4 h 119"/>
                    <a:gd name="T2" fmla="*/ 13 w 86"/>
                    <a:gd name="T3" fmla="*/ 119 h 119"/>
                    <a:gd name="T4" fmla="*/ 86 w 86"/>
                    <a:gd name="T5" fmla="*/ 29 h 119"/>
                    <a:gd name="T6" fmla="*/ 0 w 86"/>
                    <a:gd name="T7" fmla="*/ 4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119">
                      <a:moveTo>
                        <a:pt x="0" y="4"/>
                      </a:moveTo>
                      <a:cubicBezTo>
                        <a:pt x="13" y="119"/>
                        <a:pt x="13" y="119"/>
                        <a:pt x="13" y="119"/>
                      </a:cubicBezTo>
                      <a:cubicBezTo>
                        <a:pt x="86" y="29"/>
                        <a:pt x="86" y="29"/>
                        <a:pt x="86" y="29"/>
                      </a:cubicBezTo>
                      <a:cubicBezTo>
                        <a:pt x="63" y="10"/>
                        <a:pt x="32" y="0"/>
                        <a:pt x="0" y="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521">
                  <a:extLst>
                    <a:ext uri="{FF2B5EF4-FFF2-40B4-BE49-F238E27FC236}">
                      <a16:creationId xmlns:a16="http://schemas.microsoft.com/office/drawing/2014/main" id="{B1CC459C-EF0C-4D29-9CB1-F902C440C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4188" y="5934075"/>
                  <a:ext cx="925513" cy="320675"/>
                </a:xfrm>
                <a:custGeom>
                  <a:avLst/>
                  <a:gdLst>
                    <a:gd name="connsiteX0" fmla="*/ 509588 w 925513"/>
                    <a:gd name="connsiteY0" fmla="*/ 241300 h 320675"/>
                    <a:gd name="connsiteX1" fmla="*/ 512763 w 925513"/>
                    <a:gd name="connsiteY1" fmla="*/ 263525 h 320675"/>
                    <a:gd name="connsiteX2" fmla="*/ 23813 w 925513"/>
                    <a:gd name="connsiteY2" fmla="*/ 320675 h 320675"/>
                    <a:gd name="connsiteX3" fmla="*/ 20638 w 925513"/>
                    <a:gd name="connsiteY3" fmla="*/ 298450 h 320675"/>
                    <a:gd name="connsiteX4" fmla="*/ 922338 w 925513"/>
                    <a:gd name="connsiteY4" fmla="*/ 144463 h 320675"/>
                    <a:gd name="connsiteX5" fmla="*/ 925513 w 925513"/>
                    <a:gd name="connsiteY5" fmla="*/ 165101 h 320675"/>
                    <a:gd name="connsiteX6" fmla="*/ 19050 w 925513"/>
                    <a:gd name="connsiteY6" fmla="*/ 271463 h 320675"/>
                    <a:gd name="connsiteX7" fmla="*/ 15875 w 925513"/>
                    <a:gd name="connsiteY7" fmla="*/ 250826 h 320675"/>
                    <a:gd name="connsiteX8" fmla="*/ 917575 w 925513"/>
                    <a:gd name="connsiteY8" fmla="*/ 95250 h 320675"/>
                    <a:gd name="connsiteX9" fmla="*/ 920750 w 925513"/>
                    <a:gd name="connsiteY9" fmla="*/ 117475 h 320675"/>
                    <a:gd name="connsiteX10" fmla="*/ 12700 w 925513"/>
                    <a:gd name="connsiteY10" fmla="*/ 222250 h 320675"/>
                    <a:gd name="connsiteX11" fmla="*/ 9525 w 925513"/>
                    <a:gd name="connsiteY11" fmla="*/ 201613 h 320675"/>
                    <a:gd name="connsiteX12" fmla="*/ 912814 w 925513"/>
                    <a:gd name="connsiteY12" fmla="*/ 46038 h 320675"/>
                    <a:gd name="connsiteX13" fmla="*/ 914401 w 925513"/>
                    <a:gd name="connsiteY13" fmla="*/ 71438 h 320675"/>
                    <a:gd name="connsiteX14" fmla="*/ 7938 w 925513"/>
                    <a:gd name="connsiteY14" fmla="*/ 174626 h 320675"/>
                    <a:gd name="connsiteX15" fmla="*/ 4763 w 925513"/>
                    <a:gd name="connsiteY15" fmla="*/ 152401 h 320675"/>
                    <a:gd name="connsiteX16" fmla="*/ 906463 w 925513"/>
                    <a:gd name="connsiteY16" fmla="*/ 0 h 320675"/>
                    <a:gd name="connsiteX17" fmla="*/ 909638 w 925513"/>
                    <a:gd name="connsiteY17" fmla="*/ 22225 h 320675"/>
                    <a:gd name="connsiteX18" fmla="*/ 1588 w 925513"/>
                    <a:gd name="connsiteY18" fmla="*/ 128588 h 320675"/>
                    <a:gd name="connsiteX19" fmla="*/ 0 w 925513"/>
                    <a:gd name="connsiteY19" fmla="*/ 103188 h 320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25513" h="320675">
                      <a:moveTo>
                        <a:pt x="509588" y="241300"/>
                      </a:moveTo>
                      <a:lnTo>
                        <a:pt x="512763" y="263525"/>
                      </a:lnTo>
                      <a:lnTo>
                        <a:pt x="23813" y="320675"/>
                      </a:lnTo>
                      <a:lnTo>
                        <a:pt x="20638" y="298450"/>
                      </a:lnTo>
                      <a:close/>
                      <a:moveTo>
                        <a:pt x="922338" y="144463"/>
                      </a:moveTo>
                      <a:lnTo>
                        <a:pt x="925513" y="165101"/>
                      </a:lnTo>
                      <a:lnTo>
                        <a:pt x="19050" y="271463"/>
                      </a:lnTo>
                      <a:lnTo>
                        <a:pt x="15875" y="250826"/>
                      </a:lnTo>
                      <a:close/>
                      <a:moveTo>
                        <a:pt x="917575" y="95250"/>
                      </a:moveTo>
                      <a:lnTo>
                        <a:pt x="920750" y="117475"/>
                      </a:lnTo>
                      <a:lnTo>
                        <a:pt x="12700" y="222250"/>
                      </a:lnTo>
                      <a:lnTo>
                        <a:pt x="9525" y="201613"/>
                      </a:lnTo>
                      <a:close/>
                      <a:moveTo>
                        <a:pt x="912814" y="46038"/>
                      </a:moveTo>
                      <a:lnTo>
                        <a:pt x="914401" y="71438"/>
                      </a:lnTo>
                      <a:lnTo>
                        <a:pt x="7938" y="174626"/>
                      </a:lnTo>
                      <a:lnTo>
                        <a:pt x="4763" y="152401"/>
                      </a:lnTo>
                      <a:close/>
                      <a:moveTo>
                        <a:pt x="906463" y="0"/>
                      </a:moveTo>
                      <a:lnTo>
                        <a:pt x="909638" y="22225"/>
                      </a:lnTo>
                      <a:lnTo>
                        <a:pt x="1588" y="128588"/>
                      </a:lnTo>
                      <a:lnTo>
                        <a:pt x="0" y="103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95C3D3A-7B5C-4E90-8FD9-E6DEF3185BA6}"/>
                  </a:ext>
                </a:extLst>
              </p:cNvPr>
              <p:cNvGrpSpPr/>
              <p:nvPr/>
            </p:nvGrpSpPr>
            <p:grpSpPr>
              <a:xfrm>
                <a:off x="4613276" y="5048250"/>
                <a:ext cx="1431925" cy="1817688"/>
                <a:chOff x="4613276" y="5048250"/>
                <a:chExt cx="1431925" cy="1817688"/>
              </a:xfrm>
            </p:grpSpPr>
            <p:sp>
              <p:nvSpPr>
                <p:cNvPr id="37" name="Freeform 302">
                  <a:extLst>
                    <a:ext uri="{FF2B5EF4-FFF2-40B4-BE49-F238E27FC236}">
                      <a16:creationId xmlns:a16="http://schemas.microsoft.com/office/drawing/2014/main" id="{AC2DE4B7-6ABC-47CE-A411-A3C6B43FE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3276" y="5048250"/>
                  <a:ext cx="1431925" cy="1817688"/>
                </a:xfrm>
                <a:custGeom>
                  <a:avLst/>
                  <a:gdLst>
                    <a:gd name="T0" fmla="*/ 182 w 902"/>
                    <a:gd name="T1" fmla="*/ 0 h 1145"/>
                    <a:gd name="T2" fmla="*/ 902 w 902"/>
                    <a:gd name="T3" fmla="*/ 129 h 1145"/>
                    <a:gd name="T4" fmla="*/ 719 w 902"/>
                    <a:gd name="T5" fmla="*/ 1145 h 1145"/>
                    <a:gd name="T6" fmla="*/ 0 w 902"/>
                    <a:gd name="T7" fmla="*/ 1017 h 1145"/>
                    <a:gd name="T8" fmla="*/ 182 w 902"/>
                    <a:gd name="T9" fmla="*/ 0 h 1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2" h="1145">
                      <a:moveTo>
                        <a:pt x="182" y="0"/>
                      </a:moveTo>
                      <a:lnTo>
                        <a:pt x="902" y="129"/>
                      </a:lnTo>
                      <a:lnTo>
                        <a:pt x="719" y="1145"/>
                      </a:lnTo>
                      <a:lnTo>
                        <a:pt x="0" y="1017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517">
                  <a:extLst>
                    <a:ext uri="{FF2B5EF4-FFF2-40B4-BE49-F238E27FC236}">
                      <a16:creationId xmlns:a16="http://schemas.microsoft.com/office/drawing/2014/main" id="{97537763-3716-446F-A18E-E88945F40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0051" y="5421313"/>
                  <a:ext cx="323850" cy="339725"/>
                </a:xfrm>
                <a:custGeom>
                  <a:avLst/>
                  <a:gdLst>
                    <a:gd name="connsiteX0" fmla="*/ 184724 w 323850"/>
                    <a:gd name="connsiteY0" fmla="*/ 92075 h 339725"/>
                    <a:gd name="connsiteX1" fmla="*/ 200937 w 323850"/>
                    <a:gd name="connsiteY1" fmla="*/ 113753 h 339725"/>
                    <a:gd name="connsiteX2" fmla="*/ 187426 w 323850"/>
                    <a:gd name="connsiteY2" fmla="*/ 181496 h 339725"/>
                    <a:gd name="connsiteX3" fmla="*/ 200937 w 323850"/>
                    <a:gd name="connsiteY3" fmla="*/ 167947 h 339725"/>
                    <a:gd name="connsiteX4" fmla="*/ 227958 w 323850"/>
                    <a:gd name="connsiteY4" fmla="*/ 170657 h 339725"/>
                    <a:gd name="connsiteX5" fmla="*/ 225256 w 323850"/>
                    <a:gd name="connsiteY5" fmla="*/ 197754 h 339725"/>
                    <a:gd name="connsiteX6" fmla="*/ 171213 w 323850"/>
                    <a:gd name="connsiteY6" fmla="*/ 241109 h 339725"/>
                    <a:gd name="connsiteX7" fmla="*/ 146894 w 323850"/>
                    <a:gd name="connsiteY7" fmla="*/ 238399 h 339725"/>
                    <a:gd name="connsiteX8" fmla="*/ 111767 w 323850"/>
                    <a:gd name="connsiteY8" fmla="*/ 176076 h 339725"/>
                    <a:gd name="connsiteX9" fmla="*/ 117171 w 323850"/>
                    <a:gd name="connsiteY9" fmla="*/ 151689 h 339725"/>
                    <a:gd name="connsiteX10" fmla="*/ 141490 w 323850"/>
                    <a:gd name="connsiteY10" fmla="*/ 157108 h 339725"/>
                    <a:gd name="connsiteX11" fmla="*/ 152298 w 323850"/>
                    <a:gd name="connsiteY11" fmla="*/ 173366 h 339725"/>
                    <a:gd name="connsiteX12" fmla="*/ 163107 w 323850"/>
                    <a:gd name="connsiteY12" fmla="*/ 108333 h 339725"/>
                    <a:gd name="connsiteX13" fmla="*/ 184724 w 323850"/>
                    <a:gd name="connsiteY13" fmla="*/ 92075 h 339725"/>
                    <a:gd name="connsiteX14" fmla="*/ 171450 w 323850"/>
                    <a:gd name="connsiteY14" fmla="*/ 0 h 339725"/>
                    <a:gd name="connsiteX15" fmla="*/ 171450 w 323850"/>
                    <a:gd name="connsiteY15" fmla="*/ 32614 h 339725"/>
                    <a:gd name="connsiteX16" fmla="*/ 32657 w 323850"/>
                    <a:gd name="connsiteY16" fmla="*/ 168504 h 339725"/>
                    <a:gd name="connsiteX17" fmla="*/ 171450 w 323850"/>
                    <a:gd name="connsiteY17" fmla="*/ 307112 h 339725"/>
                    <a:gd name="connsiteX18" fmla="*/ 293915 w 323850"/>
                    <a:gd name="connsiteY18" fmla="*/ 231013 h 339725"/>
                    <a:gd name="connsiteX19" fmla="*/ 323850 w 323850"/>
                    <a:gd name="connsiteY19" fmla="*/ 244602 h 339725"/>
                    <a:gd name="connsiteX20" fmla="*/ 171450 w 323850"/>
                    <a:gd name="connsiteY20" fmla="*/ 339725 h 339725"/>
                    <a:gd name="connsiteX21" fmla="*/ 0 w 323850"/>
                    <a:gd name="connsiteY21" fmla="*/ 168504 h 339725"/>
                    <a:gd name="connsiteX22" fmla="*/ 171450 w 323850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3850" h="339725">
                      <a:moveTo>
                        <a:pt x="184724" y="92075"/>
                      </a:moveTo>
                      <a:cubicBezTo>
                        <a:pt x="195532" y="94785"/>
                        <a:pt x="200937" y="102914"/>
                        <a:pt x="200937" y="113753"/>
                      </a:cubicBezTo>
                      <a:cubicBezTo>
                        <a:pt x="187426" y="181496"/>
                        <a:pt x="187426" y="181496"/>
                        <a:pt x="187426" y="181496"/>
                      </a:cubicBezTo>
                      <a:cubicBezTo>
                        <a:pt x="200937" y="167947"/>
                        <a:pt x="200937" y="167947"/>
                        <a:pt x="200937" y="167947"/>
                      </a:cubicBezTo>
                      <a:cubicBezTo>
                        <a:pt x="209043" y="162528"/>
                        <a:pt x="222554" y="165237"/>
                        <a:pt x="227958" y="170657"/>
                      </a:cubicBezTo>
                      <a:cubicBezTo>
                        <a:pt x="233362" y="178786"/>
                        <a:pt x="233362" y="192334"/>
                        <a:pt x="225256" y="197754"/>
                      </a:cubicBezTo>
                      <a:cubicBezTo>
                        <a:pt x="171213" y="241109"/>
                        <a:pt x="171213" y="241109"/>
                        <a:pt x="171213" y="241109"/>
                      </a:cubicBezTo>
                      <a:cubicBezTo>
                        <a:pt x="160405" y="249238"/>
                        <a:pt x="152298" y="246529"/>
                        <a:pt x="146894" y="238399"/>
                      </a:cubicBezTo>
                      <a:cubicBezTo>
                        <a:pt x="111767" y="176076"/>
                        <a:pt x="111767" y="176076"/>
                        <a:pt x="111767" y="176076"/>
                      </a:cubicBezTo>
                      <a:cubicBezTo>
                        <a:pt x="106362" y="167947"/>
                        <a:pt x="109064" y="157108"/>
                        <a:pt x="117171" y="151689"/>
                      </a:cubicBezTo>
                      <a:cubicBezTo>
                        <a:pt x="125277" y="146269"/>
                        <a:pt x="136086" y="148979"/>
                        <a:pt x="141490" y="157108"/>
                      </a:cubicBezTo>
                      <a:lnTo>
                        <a:pt x="152298" y="173366"/>
                      </a:lnTo>
                      <a:cubicBezTo>
                        <a:pt x="163107" y="108333"/>
                        <a:pt x="163107" y="108333"/>
                        <a:pt x="163107" y="108333"/>
                      </a:cubicBezTo>
                      <a:cubicBezTo>
                        <a:pt x="165809" y="97495"/>
                        <a:pt x="173915" y="92075"/>
                        <a:pt x="184724" y="92075"/>
                      </a:cubicBezTo>
                      <a:close/>
                      <a:moveTo>
                        <a:pt x="171450" y="0"/>
                      </a:moveTo>
                      <a:cubicBezTo>
                        <a:pt x="171450" y="0"/>
                        <a:pt x="171450" y="0"/>
                        <a:pt x="171450" y="32614"/>
                      </a:cubicBezTo>
                      <a:cubicBezTo>
                        <a:pt x="95250" y="32614"/>
                        <a:pt x="32657" y="92405"/>
                        <a:pt x="32657" y="168504"/>
                      </a:cubicBezTo>
                      <a:cubicBezTo>
                        <a:pt x="32657" y="244602"/>
                        <a:pt x="95250" y="307112"/>
                        <a:pt x="171450" y="307112"/>
                      </a:cubicBezTo>
                      <a:cubicBezTo>
                        <a:pt x="225879" y="307112"/>
                        <a:pt x="272143" y="277216"/>
                        <a:pt x="293915" y="231013"/>
                      </a:cubicBezTo>
                      <a:lnTo>
                        <a:pt x="323850" y="244602"/>
                      </a:lnTo>
                      <a:cubicBezTo>
                        <a:pt x="296636" y="301676"/>
                        <a:pt x="236765" y="339725"/>
                        <a:pt x="171450" y="339725"/>
                      </a:cubicBezTo>
                      <a:cubicBezTo>
                        <a:pt x="76200" y="339725"/>
                        <a:pt x="0" y="263627"/>
                        <a:pt x="0" y="168504"/>
                      </a:cubicBezTo>
                      <a:cubicBezTo>
                        <a:pt x="0" y="76099"/>
                        <a:pt x="78922" y="0"/>
                        <a:pt x="171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18">
                  <a:extLst>
                    <a:ext uri="{FF2B5EF4-FFF2-40B4-BE49-F238E27FC236}">
                      <a16:creationId xmlns:a16="http://schemas.microsoft.com/office/drawing/2014/main" id="{771016C9-9051-4B4C-AFC5-8366C8AE1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501" y="5331588"/>
                  <a:ext cx="339360" cy="340593"/>
                </a:xfrm>
                <a:custGeom>
                  <a:avLst/>
                  <a:gdLst>
                    <a:gd name="connsiteX0" fmla="*/ 184350 w 339360"/>
                    <a:gd name="connsiteY0" fmla="*/ 93122 h 340593"/>
                    <a:gd name="connsiteX1" fmla="*/ 194520 w 339360"/>
                    <a:gd name="connsiteY1" fmla="*/ 100596 h 340593"/>
                    <a:gd name="connsiteX2" fmla="*/ 229775 w 339360"/>
                    <a:gd name="connsiteY2" fmla="*/ 163100 h 340593"/>
                    <a:gd name="connsiteX3" fmla="*/ 224351 w 339360"/>
                    <a:gd name="connsiteY3" fmla="*/ 187559 h 340593"/>
                    <a:gd name="connsiteX4" fmla="*/ 199944 w 339360"/>
                    <a:gd name="connsiteY4" fmla="*/ 182123 h 340593"/>
                    <a:gd name="connsiteX5" fmla="*/ 189096 w 339360"/>
                    <a:gd name="connsiteY5" fmla="*/ 165818 h 340593"/>
                    <a:gd name="connsiteX6" fmla="*/ 178248 w 339360"/>
                    <a:gd name="connsiteY6" fmla="*/ 233758 h 340593"/>
                    <a:gd name="connsiteX7" fmla="*/ 156552 w 339360"/>
                    <a:gd name="connsiteY7" fmla="*/ 247346 h 340593"/>
                    <a:gd name="connsiteX8" fmla="*/ 140280 w 339360"/>
                    <a:gd name="connsiteY8" fmla="*/ 225605 h 340593"/>
                    <a:gd name="connsiteX9" fmla="*/ 153840 w 339360"/>
                    <a:gd name="connsiteY9" fmla="*/ 160383 h 340593"/>
                    <a:gd name="connsiteX10" fmla="*/ 137568 w 339360"/>
                    <a:gd name="connsiteY10" fmla="*/ 171253 h 340593"/>
                    <a:gd name="connsiteX11" fmla="*/ 113160 w 339360"/>
                    <a:gd name="connsiteY11" fmla="*/ 168535 h 340593"/>
                    <a:gd name="connsiteX12" fmla="*/ 115872 w 339360"/>
                    <a:gd name="connsiteY12" fmla="*/ 141360 h 340593"/>
                    <a:gd name="connsiteX13" fmla="*/ 170112 w 339360"/>
                    <a:gd name="connsiteY13" fmla="*/ 97878 h 340593"/>
                    <a:gd name="connsiteX14" fmla="*/ 184350 w 339360"/>
                    <a:gd name="connsiteY14" fmla="*/ 93122 h 340593"/>
                    <a:gd name="connsiteX15" fmla="*/ 190675 w 339360"/>
                    <a:gd name="connsiteY15" fmla="*/ 1603 h 340593"/>
                    <a:gd name="connsiteX16" fmla="*/ 254638 w 339360"/>
                    <a:gd name="connsiteY16" fmla="*/ 24382 h 340593"/>
                    <a:gd name="connsiteX17" fmla="*/ 238339 w 339360"/>
                    <a:gd name="connsiteY17" fmla="*/ 51580 h 340593"/>
                    <a:gd name="connsiteX18" fmla="*/ 50908 w 339360"/>
                    <a:gd name="connsiteY18" fmla="*/ 100538 h 340593"/>
                    <a:gd name="connsiteX19" fmla="*/ 99803 w 339360"/>
                    <a:gd name="connsiteY19" fmla="*/ 290927 h 340593"/>
                    <a:gd name="connsiteX20" fmla="*/ 289951 w 339360"/>
                    <a:gd name="connsiteY20" fmla="*/ 239250 h 340593"/>
                    <a:gd name="connsiteX21" fmla="*/ 308966 w 339360"/>
                    <a:gd name="connsiteY21" fmla="*/ 168534 h 340593"/>
                    <a:gd name="connsiteX22" fmla="*/ 338846 w 339360"/>
                    <a:gd name="connsiteY22" fmla="*/ 165814 h 340593"/>
                    <a:gd name="connsiteX23" fmla="*/ 317115 w 339360"/>
                    <a:gd name="connsiteY23" fmla="*/ 255569 h 340593"/>
                    <a:gd name="connsiteX24" fmla="*/ 83504 w 339360"/>
                    <a:gd name="connsiteY24" fmla="*/ 318126 h 340593"/>
                    <a:gd name="connsiteX25" fmla="*/ 23744 w 339360"/>
                    <a:gd name="connsiteY25" fmla="*/ 84219 h 340593"/>
                    <a:gd name="connsiteX26" fmla="*/ 190675 w 339360"/>
                    <a:gd name="connsiteY26" fmla="*/ 1603 h 34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360" h="340593">
                      <a:moveTo>
                        <a:pt x="184350" y="93122"/>
                      </a:moveTo>
                      <a:cubicBezTo>
                        <a:pt x="188418" y="93802"/>
                        <a:pt x="191808" y="96519"/>
                        <a:pt x="194520" y="100596"/>
                      </a:cubicBezTo>
                      <a:cubicBezTo>
                        <a:pt x="229775" y="163100"/>
                        <a:pt x="229775" y="163100"/>
                        <a:pt x="229775" y="163100"/>
                      </a:cubicBezTo>
                      <a:cubicBezTo>
                        <a:pt x="235199" y="171253"/>
                        <a:pt x="232487" y="182123"/>
                        <a:pt x="224351" y="187559"/>
                      </a:cubicBezTo>
                      <a:cubicBezTo>
                        <a:pt x="216215" y="192994"/>
                        <a:pt x="205367" y="190276"/>
                        <a:pt x="199944" y="182123"/>
                      </a:cubicBezTo>
                      <a:lnTo>
                        <a:pt x="189096" y="165818"/>
                      </a:lnTo>
                      <a:cubicBezTo>
                        <a:pt x="178248" y="233758"/>
                        <a:pt x="178248" y="233758"/>
                        <a:pt x="178248" y="233758"/>
                      </a:cubicBezTo>
                      <a:cubicBezTo>
                        <a:pt x="175536" y="241910"/>
                        <a:pt x="167400" y="250063"/>
                        <a:pt x="156552" y="247346"/>
                      </a:cubicBezTo>
                      <a:cubicBezTo>
                        <a:pt x="145704" y="247346"/>
                        <a:pt x="140280" y="236475"/>
                        <a:pt x="140280" y="225605"/>
                      </a:cubicBezTo>
                      <a:cubicBezTo>
                        <a:pt x="153840" y="160383"/>
                        <a:pt x="153840" y="160383"/>
                        <a:pt x="153840" y="160383"/>
                      </a:cubicBezTo>
                      <a:cubicBezTo>
                        <a:pt x="137568" y="171253"/>
                        <a:pt x="137568" y="171253"/>
                        <a:pt x="137568" y="171253"/>
                      </a:cubicBezTo>
                      <a:cubicBezTo>
                        <a:pt x="129432" y="176688"/>
                        <a:pt x="118584" y="176688"/>
                        <a:pt x="113160" y="168535"/>
                      </a:cubicBezTo>
                      <a:cubicBezTo>
                        <a:pt x="105024" y="160383"/>
                        <a:pt x="107736" y="149512"/>
                        <a:pt x="115872" y="141360"/>
                      </a:cubicBezTo>
                      <a:cubicBezTo>
                        <a:pt x="170112" y="97878"/>
                        <a:pt x="170112" y="97878"/>
                        <a:pt x="170112" y="97878"/>
                      </a:cubicBezTo>
                      <a:cubicBezTo>
                        <a:pt x="175536" y="93802"/>
                        <a:pt x="180282" y="92443"/>
                        <a:pt x="184350" y="93122"/>
                      </a:cubicBezTo>
                      <a:close/>
                      <a:moveTo>
                        <a:pt x="190675" y="1603"/>
                      </a:moveTo>
                      <a:cubicBezTo>
                        <a:pt x="212534" y="4663"/>
                        <a:pt x="234265" y="12143"/>
                        <a:pt x="254638" y="24382"/>
                      </a:cubicBezTo>
                      <a:cubicBezTo>
                        <a:pt x="254638" y="24382"/>
                        <a:pt x="254638" y="24382"/>
                        <a:pt x="238339" y="51580"/>
                      </a:cubicBezTo>
                      <a:cubicBezTo>
                        <a:pt x="173146" y="13503"/>
                        <a:pt x="88937" y="35261"/>
                        <a:pt x="50908" y="100538"/>
                      </a:cubicBezTo>
                      <a:cubicBezTo>
                        <a:pt x="12878" y="168534"/>
                        <a:pt x="34609" y="252850"/>
                        <a:pt x="99803" y="290927"/>
                      </a:cubicBezTo>
                      <a:cubicBezTo>
                        <a:pt x="167713" y="329005"/>
                        <a:pt x="251921" y="304527"/>
                        <a:pt x="289951" y="239250"/>
                      </a:cubicBezTo>
                      <a:cubicBezTo>
                        <a:pt x="303533" y="217492"/>
                        <a:pt x="308966" y="193013"/>
                        <a:pt x="308966" y="168534"/>
                      </a:cubicBezTo>
                      <a:cubicBezTo>
                        <a:pt x="308966" y="168534"/>
                        <a:pt x="308966" y="168534"/>
                        <a:pt x="338846" y="165814"/>
                      </a:cubicBezTo>
                      <a:cubicBezTo>
                        <a:pt x="341562" y="195733"/>
                        <a:pt x="333413" y="228371"/>
                        <a:pt x="317115" y="255569"/>
                      </a:cubicBezTo>
                      <a:cubicBezTo>
                        <a:pt x="270936" y="337165"/>
                        <a:pt x="164997" y="364363"/>
                        <a:pt x="83504" y="318126"/>
                      </a:cubicBezTo>
                      <a:cubicBezTo>
                        <a:pt x="4729" y="271888"/>
                        <a:pt x="-25151" y="165814"/>
                        <a:pt x="23744" y="84219"/>
                      </a:cubicBezTo>
                      <a:cubicBezTo>
                        <a:pt x="58378" y="23022"/>
                        <a:pt x="125100" y="-7576"/>
                        <a:pt x="190675" y="16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520">
                  <a:extLst>
                    <a:ext uri="{FF2B5EF4-FFF2-40B4-BE49-F238E27FC236}">
                      <a16:creationId xmlns:a16="http://schemas.microsoft.com/office/drawing/2014/main" id="{8C70402D-09DC-4644-B7FB-CBB361ED9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685" y="5794333"/>
                  <a:ext cx="339828" cy="341398"/>
                </a:xfrm>
                <a:custGeom>
                  <a:avLst/>
                  <a:gdLst>
                    <a:gd name="connsiteX0" fmla="*/ 183418 w 339828"/>
                    <a:gd name="connsiteY0" fmla="*/ 93927 h 341398"/>
                    <a:gd name="connsiteX1" fmla="*/ 193249 w 339828"/>
                    <a:gd name="connsiteY1" fmla="*/ 101401 h 341398"/>
                    <a:gd name="connsiteX2" fmla="*/ 231216 w 339828"/>
                    <a:gd name="connsiteY2" fmla="*/ 163905 h 341398"/>
                    <a:gd name="connsiteX3" fmla="*/ 223080 w 339828"/>
                    <a:gd name="connsiteY3" fmla="*/ 188364 h 341398"/>
                    <a:gd name="connsiteX4" fmla="*/ 198673 w 339828"/>
                    <a:gd name="connsiteY4" fmla="*/ 182928 h 341398"/>
                    <a:gd name="connsiteX5" fmla="*/ 190537 w 339828"/>
                    <a:gd name="connsiteY5" fmla="*/ 166623 h 341398"/>
                    <a:gd name="connsiteX6" fmla="*/ 176977 w 339828"/>
                    <a:gd name="connsiteY6" fmla="*/ 231845 h 341398"/>
                    <a:gd name="connsiteX7" fmla="*/ 155281 w 339828"/>
                    <a:gd name="connsiteY7" fmla="*/ 248151 h 341398"/>
                    <a:gd name="connsiteX8" fmla="*/ 141721 w 339828"/>
                    <a:gd name="connsiteY8" fmla="*/ 226410 h 341398"/>
                    <a:gd name="connsiteX9" fmla="*/ 152569 w 339828"/>
                    <a:gd name="connsiteY9" fmla="*/ 158470 h 341398"/>
                    <a:gd name="connsiteX10" fmla="*/ 139009 w 339828"/>
                    <a:gd name="connsiteY10" fmla="*/ 172058 h 341398"/>
                    <a:gd name="connsiteX11" fmla="*/ 111889 w 339828"/>
                    <a:gd name="connsiteY11" fmla="*/ 169340 h 341398"/>
                    <a:gd name="connsiteX12" fmla="*/ 114601 w 339828"/>
                    <a:gd name="connsiteY12" fmla="*/ 142165 h 341398"/>
                    <a:gd name="connsiteX13" fmla="*/ 171553 w 339828"/>
                    <a:gd name="connsiteY13" fmla="*/ 98683 h 341398"/>
                    <a:gd name="connsiteX14" fmla="*/ 183418 w 339828"/>
                    <a:gd name="connsiteY14" fmla="*/ 93927 h 341398"/>
                    <a:gd name="connsiteX15" fmla="*/ 191802 w 339828"/>
                    <a:gd name="connsiteY15" fmla="*/ 1261 h 341398"/>
                    <a:gd name="connsiteX16" fmla="*/ 255726 w 339828"/>
                    <a:gd name="connsiteY16" fmla="*/ 22467 h 341398"/>
                    <a:gd name="connsiteX17" fmla="*/ 239448 w 339828"/>
                    <a:gd name="connsiteY17" fmla="*/ 52385 h 341398"/>
                    <a:gd name="connsiteX18" fmla="*/ 49540 w 339828"/>
                    <a:gd name="connsiteY18" fmla="*/ 101343 h 341398"/>
                    <a:gd name="connsiteX19" fmla="*/ 101086 w 339828"/>
                    <a:gd name="connsiteY19" fmla="*/ 289013 h 341398"/>
                    <a:gd name="connsiteX20" fmla="*/ 288282 w 339828"/>
                    <a:gd name="connsiteY20" fmla="*/ 240055 h 341398"/>
                    <a:gd name="connsiteX21" fmla="*/ 307273 w 339828"/>
                    <a:gd name="connsiteY21" fmla="*/ 166619 h 341398"/>
                    <a:gd name="connsiteX22" fmla="*/ 339828 w 339828"/>
                    <a:gd name="connsiteY22" fmla="*/ 166619 h 341398"/>
                    <a:gd name="connsiteX23" fmla="*/ 315412 w 339828"/>
                    <a:gd name="connsiteY23" fmla="*/ 256374 h 341398"/>
                    <a:gd name="connsiteX24" fmla="*/ 84809 w 339828"/>
                    <a:gd name="connsiteY24" fmla="*/ 318931 h 341398"/>
                    <a:gd name="connsiteX25" fmla="*/ 22410 w 339828"/>
                    <a:gd name="connsiteY25" fmla="*/ 85024 h 341398"/>
                    <a:gd name="connsiteX26" fmla="*/ 191802 w 339828"/>
                    <a:gd name="connsiteY26" fmla="*/ 1261 h 341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828" h="341398">
                      <a:moveTo>
                        <a:pt x="183418" y="93927"/>
                      </a:moveTo>
                      <a:cubicBezTo>
                        <a:pt x="187147" y="94607"/>
                        <a:pt x="190537" y="97324"/>
                        <a:pt x="193249" y="101401"/>
                      </a:cubicBezTo>
                      <a:cubicBezTo>
                        <a:pt x="231216" y="163905"/>
                        <a:pt x="231216" y="163905"/>
                        <a:pt x="231216" y="163905"/>
                      </a:cubicBezTo>
                      <a:cubicBezTo>
                        <a:pt x="236640" y="172058"/>
                        <a:pt x="233928" y="182928"/>
                        <a:pt x="223080" y="188364"/>
                      </a:cubicBezTo>
                      <a:cubicBezTo>
                        <a:pt x="214944" y="193799"/>
                        <a:pt x="204096" y="191081"/>
                        <a:pt x="198673" y="182928"/>
                      </a:cubicBezTo>
                      <a:lnTo>
                        <a:pt x="190537" y="166623"/>
                      </a:lnTo>
                      <a:cubicBezTo>
                        <a:pt x="176977" y="231845"/>
                        <a:pt x="176977" y="231845"/>
                        <a:pt x="176977" y="231845"/>
                      </a:cubicBezTo>
                      <a:cubicBezTo>
                        <a:pt x="174265" y="242715"/>
                        <a:pt x="166129" y="250868"/>
                        <a:pt x="155281" y="248151"/>
                      </a:cubicBezTo>
                      <a:cubicBezTo>
                        <a:pt x="144433" y="245433"/>
                        <a:pt x="139009" y="237280"/>
                        <a:pt x="141721" y="226410"/>
                      </a:cubicBezTo>
                      <a:cubicBezTo>
                        <a:pt x="152569" y="158470"/>
                        <a:pt x="152569" y="158470"/>
                        <a:pt x="152569" y="158470"/>
                      </a:cubicBezTo>
                      <a:cubicBezTo>
                        <a:pt x="139009" y="172058"/>
                        <a:pt x="139009" y="172058"/>
                        <a:pt x="139009" y="172058"/>
                      </a:cubicBezTo>
                      <a:cubicBezTo>
                        <a:pt x="130873" y="177493"/>
                        <a:pt x="117313" y="177493"/>
                        <a:pt x="111889" y="169340"/>
                      </a:cubicBezTo>
                      <a:cubicBezTo>
                        <a:pt x="106465" y="161188"/>
                        <a:pt x="106465" y="147600"/>
                        <a:pt x="114601" y="142165"/>
                      </a:cubicBezTo>
                      <a:cubicBezTo>
                        <a:pt x="171553" y="98683"/>
                        <a:pt x="171553" y="98683"/>
                        <a:pt x="171553" y="98683"/>
                      </a:cubicBezTo>
                      <a:cubicBezTo>
                        <a:pt x="175621" y="94607"/>
                        <a:pt x="179689" y="93248"/>
                        <a:pt x="183418" y="93927"/>
                      </a:cubicBezTo>
                      <a:close/>
                      <a:moveTo>
                        <a:pt x="191802" y="1261"/>
                      </a:moveTo>
                      <a:cubicBezTo>
                        <a:pt x="213675" y="3938"/>
                        <a:pt x="235379" y="10908"/>
                        <a:pt x="255726" y="22467"/>
                      </a:cubicBezTo>
                      <a:cubicBezTo>
                        <a:pt x="255726" y="22467"/>
                        <a:pt x="255726" y="22467"/>
                        <a:pt x="239448" y="52385"/>
                      </a:cubicBezTo>
                      <a:cubicBezTo>
                        <a:pt x="174337" y="14308"/>
                        <a:pt x="90235" y="36066"/>
                        <a:pt x="49540" y="101343"/>
                      </a:cubicBezTo>
                      <a:cubicBezTo>
                        <a:pt x="11558" y="166619"/>
                        <a:pt x="35975" y="250935"/>
                        <a:pt x="101086" y="289013"/>
                      </a:cubicBezTo>
                      <a:cubicBezTo>
                        <a:pt x="166198" y="327090"/>
                        <a:pt x="250300" y="305332"/>
                        <a:pt x="288282" y="240055"/>
                      </a:cubicBezTo>
                      <a:cubicBezTo>
                        <a:pt x="301847" y="218297"/>
                        <a:pt x="307273" y="191098"/>
                        <a:pt x="307273" y="166619"/>
                      </a:cubicBezTo>
                      <a:cubicBezTo>
                        <a:pt x="307273" y="166619"/>
                        <a:pt x="307273" y="166619"/>
                        <a:pt x="339828" y="166619"/>
                      </a:cubicBezTo>
                      <a:cubicBezTo>
                        <a:pt x="339828" y="196538"/>
                        <a:pt x="331689" y="229176"/>
                        <a:pt x="315412" y="256374"/>
                      </a:cubicBezTo>
                      <a:cubicBezTo>
                        <a:pt x="269291" y="337970"/>
                        <a:pt x="166198" y="365168"/>
                        <a:pt x="84809" y="318931"/>
                      </a:cubicBezTo>
                      <a:cubicBezTo>
                        <a:pt x="3419" y="269974"/>
                        <a:pt x="-23710" y="166619"/>
                        <a:pt x="22410" y="85024"/>
                      </a:cubicBezTo>
                      <a:cubicBezTo>
                        <a:pt x="59035" y="23827"/>
                        <a:pt x="126182" y="-6771"/>
                        <a:pt x="191802" y="126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519">
                  <a:extLst>
                    <a:ext uri="{FF2B5EF4-FFF2-40B4-BE49-F238E27FC236}">
                      <a16:creationId xmlns:a16="http://schemas.microsoft.com/office/drawing/2014/main" id="{803D2F92-4033-43CD-B8E0-00DCBD306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2263" y="5884863"/>
                  <a:ext cx="320675" cy="339725"/>
                </a:xfrm>
                <a:custGeom>
                  <a:avLst/>
                  <a:gdLst>
                    <a:gd name="connsiteX0" fmla="*/ 181836 w 320675"/>
                    <a:gd name="connsiteY0" fmla="*/ 93205 h 339725"/>
                    <a:gd name="connsiteX1" fmla="*/ 198108 w 320675"/>
                    <a:gd name="connsiteY1" fmla="*/ 114946 h 339725"/>
                    <a:gd name="connsiteX2" fmla="*/ 187260 w 320675"/>
                    <a:gd name="connsiteY2" fmla="*/ 180168 h 339725"/>
                    <a:gd name="connsiteX3" fmla="*/ 200819 w 320675"/>
                    <a:gd name="connsiteY3" fmla="*/ 169297 h 339725"/>
                    <a:gd name="connsiteX4" fmla="*/ 225227 w 320675"/>
                    <a:gd name="connsiteY4" fmla="*/ 172015 h 339725"/>
                    <a:gd name="connsiteX5" fmla="*/ 222515 w 320675"/>
                    <a:gd name="connsiteY5" fmla="*/ 199191 h 339725"/>
                    <a:gd name="connsiteX6" fmla="*/ 168276 w 320675"/>
                    <a:gd name="connsiteY6" fmla="*/ 242672 h 339725"/>
                    <a:gd name="connsiteX7" fmla="*/ 146580 w 320675"/>
                    <a:gd name="connsiteY7" fmla="*/ 239955 h 339725"/>
                    <a:gd name="connsiteX8" fmla="*/ 108612 w 320675"/>
                    <a:gd name="connsiteY8" fmla="*/ 177450 h 339725"/>
                    <a:gd name="connsiteX9" fmla="*/ 114036 w 320675"/>
                    <a:gd name="connsiteY9" fmla="*/ 152992 h 339725"/>
                    <a:gd name="connsiteX10" fmla="*/ 141156 w 320675"/>
                    <a:gd name="connsiteY10" fmla="*/ 158427 h 339725"/>
                    <a:gd name="connsiteX11" fmla="*/ 149292 w 320675"/>
                    <a:gd name="connsiteY11" fmla="*/ 174733 h 339725"/>
                    <a:gd name="connsiteX12" fmla="*/ 160140 w 320675"/>
                    <a:gd name="connsiteY12" fmla="*/ 106793 h 339725"/>
                    <a:gd name="connsiteX13" fmla="*/ 181836 w 320675"/>
                    <a:gd name="connsiteY13" fmla="*/ 93205 h 339725"/>
                    <a:gd name="connsiteX14" fmla="*/ 168490 w 320675"/>
                    <a:gd name="connsiteY14" fmla="*/ 0 h 339725"/>
                    <a:gd name="connsiteX15" fmla="*/ 168490 w 320675"/>
                    <a:gd name="connsiteY15" fmla="*/ 32613 h 339725"/>
                    <a:gd name="connsiteX16" fmla="*/ 32611 w 320675"/>
                    <a:gd name="connsiteY16" fmla="*/ 168504 h 339725"/>
                    <a:gd name="connsiteX17" fmla="*/ 168490 w 320675"/>
                    <a:gd name="connsiteY17" fmla="*/ 307112 h 339725"/>
                    <a:gd name="connsiteX18" fmla="*/ 293499 w 320675"/>
                    <a:gd name="connsiteY18" fmla="*/ 231013 h 339725"/>
                    <a:gd name="connsiteX19" fmla="*/ 320675 w 320675"/>
                    <a:gd name="connsiteY19" fmla="*/ 244602 h 339725"/>
                    <a:gd name="connsiteX20" fmla="*/ 168490 w 320675"/>
                    <a:gd name="connsiteY20" fmla="*/ 339725 h 339725"/>
                    <a:gd name="connsiteX21" fmla="*/ 0 w 320675"/>
                    <a:gd name="connsiteY21" fmla="*/ 168504 h 339725"/>
                    <a:gd name="connsiteX22" fmla="*/ 168490 w 320675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0675" h="339725">
                      <a:moveTo>
                        <a:pt x="181836" y="93205"/>
                      </a:moveTo>
                      <a:cubicBezTo>
                        <a:pt x="192684" y="95922"/>
                        <a:pt x="200819" y="104075"/>
                        <a:pt x="198108" y="114946"/>
                      </a:cubicBezTo>
                      <a:cubicBezTo>
                        <a:pt x="187260" y="180168"/>
                        <a:pt x="187260" y="180168"/>
                        <a:pt x="187260" y="180168"/>
                      </a:cubicBezTo>
                      <a:cubicBezTo>
                        <a:pt x="200819" y="169297"/>
                        <a:pt x="200819" y="169297"/>
                        <a:pt x="200819" y="169297"/>
                      </a:cubicBezTo>
                      <a:cubicBezTo>
                        <a:pt x="208955" y="163862"/>
                        <a:pt x="219803" y="163862"/>
                        <a:pt x="225227" y="172015"/>
                      </a:cubicBezTo>
                      <a:cubicBezTo>
                        <a:pt x="233363" y="180168"/>
                        <a:pt x="230651" y="191038"/>
                        <a:pt x="222515" y="199191"/>
                      </a:cubicBezTo>
                      <a:cubicBezTo>
                        <a:pt x="168276" y="242672"/>
                        <a:pt x="168276" y="242672"/>
                        <a:pt x="168276" y="242672"/>
                      </a:cubicBezTo>
                      <a:cubicBezTo>
                        <a:pt x="160140" y="250825"/>
                        <a:pt x="149292" y="248108"/>
                        <a:pt x="146580" y="239955"/>
                      </a:cubicBezTo>
                      <a:cubicBezTo>
                        <a:pt x="108612" y="177450"/>
                        <a:pt x="108612" y="177450"/>
                        <a:pt x="108612" y="177450"/>
                      </a:cubicBezTo>
                      <a:cubicBezTo>
                        <a:pt x="103188" y="169297"/>
                        <a:pt x="105900" y="158427"/>
                        <a:pt x="114036" y="152992"/>
                      </a:cubicBezTo>
                      <a:cubicBezTo>
                        <a:pt x="122172" y="147557"/>
                        <a:pt x="135732" y="150274"/>
                        <a:pt x="141156" y="158427"/>
                      </a:cubicBezTo>
                      <a:lnTo>
                        <a:pt x="149292" y="174733"/>
                      </a:lnTo>
                      <a:cubicBezTo>
                        <a:pt x="160140" y="106793"/>
                        <a:pt x="160140" y="106793"/>
                        <a:pt x="160140" y="106793"/>
                      </a:cubicBezTo>
                      <a:cubicBezTo>
                        <a:pt x="162852" y="98640"/>
                        <a:pt x="173700" y="90487"/>
                        <a:pt x="181836" y="93205"/>
                      </a:cubicBezTo>
                      <a:close/>
                      <a:moveTo>
                        <a:pt x="168490" y="0"/>
                      </a:moveTo>
                      <a:cubicBezTo>
                        <a:pt x="168490" y="0"/>
                        <a:pt x="168490" y="0"/>
                        <a:pt x="168490" y="32613"/>
                      </a:cubicBezTo>
                      <a:cubicBezTo>
                        <a:pt x="92398" y="32613"/>
                        <a:pt x="32611" y="92405"/>
                        <a:pt x="32611" y="168504"/>
                      </a:cubicBezTo>
                      <a:cubicBezTo>
                        <a:pt x="32611" y="244602"/>
                        <a:pt x="92398" y="307112"/>
                        <a:pt x="168490" y="307112"/>
                      </a:cubicBezTo>
                      <a:cubicBezTo>
                        <a:pt x="222842" y="307112"/>
                        <a:pt x="269041" y="274498"/>
                        <a:pt x="293499" y="231013"/>
                      </a:cubicBezTo>
                      <a:lnTo>
                        <a:pt x="320675" y="244602"/>
                      </a:lnTo>
                      <a:cubicBezTo>
                        <a:pt x="293499" y="301676"/>
                        <a:pt x="236430" y="339725"/>
                        <a:pt x="168490" y="339725"/>
                      </a:cubicBezTo>
                      <a:cubicBezTo>
                        <a:pt x="76092" y="339725"/>
                        <a:pt x="0" y="263627"/>
                        <a:pt x="0" y="168504"/>
                      </a:cubicBezTo>
                      <a:cubicBezTo>
                        <a:pt x="0" y="76098"/>
                        <a:pt x="76092" y="0"/>
                        <a:pt x="1684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616">
                  <a:extLst>
                    <a:ext uri="{FF2B5EF4-FFF2-40B4-BE49-F238E27FC236}">
                      <a16:creationId xmlns:a16="http://schemas.microsoft.com/office/drawing/2014/main" id="{705D8C88-A37F-46ED-A9AE-5A567EB86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9176" y="6232525"/>
                  <a:ext cx="322263" cy="339725"/>
                </a:xfrm>
                <a:custGeom>
                  <a:avLst/>
                  <a:gdLst>
                    <a:gd name="connsiteX0" fmla="*/ 181372 w 322263"/>
                    <a:gd name="connsiteY0" fmla="*/ 93206 h 339725"/>
                    <a:gd name="connsiteX1" fmla="*/ 194932 w 322263"/>
                    <a:gd name="connsiteY1" fmla="*/ 114947 h 339725"/>
                    <a:gd name="connsiteX2" fmla="*/ 184084 w 322263"/>
                    <a:gd name="connsiteY2" fmla="*/ 180169 h 339725"/>
                    <a:gd name="connsiteX3" fmla="*/ 197643 w 322263"/>
                    <a:gd name="connsiteY3" fmla="*/ 169298 h 339725"/>
                    <a:gd name="connsiteX4" fmla="*/ 224763 w 322263"/>
                    <a:gd name="connsiteY4" fmla="*/ 172016 h 339725"/>
                    <a:gd name="connsiteX5" fmla="*/ 222051 w 322263"/>
                    <a:gd name="connsiteY5" fmla="*/ 199192 h 339725"/>
                    <a:gd name="connsiteX6" fmla="*/ 165100 w 322263"/>
                    <a:gd name="connsiteY6" fmla="*/ 242673 h 339725"/>
                    <a:gd name="connsiteX7" fmla="*/ 143404 w 322263"/>
                    <a:gd name="connsiteY7" fmla="*/ 239956 h 339725"/>
                    <a:gd name="connsiteX8" fmla="*/ 105436 w 322263"/>
                    <a:gd name="connsiteY8" fmla="*/ 177451 h 339725"/>
                    <a:gd name="connsiteX9" fmla="*/ 110860 w 322263"/>
                    <a:gd name="connsiteY9" fmla="*/ 152993 h 339725"/>
                    <a:gd name="connsiteX10" fmla="*/ 137980 w 322263"/>
                    <a:gd name="connsiteY10" fmla="*/ 158428 h 339725"/>
                    <a:gd name="connsiteX11" fmla="*/ 146116 w 322263"/>
                    <a:gd name="connsiteY11" fmla="*/ 174734 h 339725"/>
                    <a:gd name="connsiteX12" fmla="*/ 159676 w 322263"/>
                    <a:gd name="connsiteY12" fmla="*/ 106794 h 339725"/>
                    <a:gd name="connsiteX13" fmla="*/ 181372 w 322263"/>
                    <a:gd name="connsiteY13" fmla="*/ 93206 h 339725"/>
                    <a:gd name="connsiteX14" fmla="*/ 170610 w 322263"/>
                    <a:gd name="connsiteY14" fmla="*/ 0 h 339725"/>
                    <a:gd name="connsiteX15" fmla="*/ 170610 w 322263"/>
                    <a:gd name="connsiteY15" fmla="*/ 32613 h 339725"/>
                    <a:gd name="connsiteX16" fmla="*/ 32497 w 322263"/>
                    <a:gd name="connsiteY16" fmla="*/ 168504 h 339725"/>
                    <a:gd name="connsiteX17" fmla="*/ 170610 w 322263"/>
                    <a:gd name="connsiteY17" fmla="*/ 307112 h 339725"/>
                    <a:gd name="connsiteX18" fmla="*/ 292474 w 322263"/>
                    <a:gd name="connsiteY18" fmla="*/ 231013 h 339725"/>
                    <a:gd name="connsiteX19" fmla="*/ 322263 w 322263"/>
                    <a:gd name="connsiteY19" fmla="*/ 244602 h 339725"/>
                    <a:gd name="connsiteX20" fmla="*/ 167902 w 322263"/>
                    <a:gd name="connsiteY20" fmla="*/ 339725 h 339725"/>
                    <a:gd name="connsiteX21" fmla="*/ 0 w 322263"/>
                    <a:gd name="connsiteY21" fmla="*/ 168504 h 339725"/>
                    <a:gd name="connsiteX22" fmla="*/ 170610 w 322263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2263" h="339725">
                      <a:moveTo>
                        <a:pt x="181372" y="93206"/>
                      </a:moveTo>
                      <a:cubicBezTo>
                        <a:pt x="189508" y="93206"/>
                        <a:pt x="197643" y="104076"/>
                        <a:pt x="194932" y="114947"/>
                      </a:cubicBezTo>
                      <a:cubicBezTo>
                        <a:pt x="184084" y="180169"/>
                        <a:pt x="184084" y="180169"/>
                        <a:pt x="184084" y="180169"/>
                      </a:cubicBezTo>
                      <a:cubicBezTo>
                        <a:pt x="197643" y="169298"/>
                        <a:pt x="197643" y="169298"/>
                        <a:pt x="197643" y="169298"/>
                      </a:cubicBezTo>
                      <a:cubicBezTo>
                        <a:pt x="205779" y="163863"/>
                        <a:pt x="216627" y="163863"/>
                        <a:pt x="224763" y="172016"/>
                      </a:cubicBezTo>
                      <a:cubicBezTo>
                        <a:pt x="230187" y="180169"/>
                        <a:pt x="227475" y="191039"/>
                        <a:pt x="222051" y="199192"/>
                      </a:cubicBezTo>
                      <a:cubicBezTo>
                        <a:pt x="165100" y="242673"/>
                        <a:pt x="165100" y="242673"/>
                        <a:pt x="165100" y="242673"/>
                      </a:cubicBezTo>
                      <a:cubicBezTo>
                        <a:pt x="156964" y="250826"/>
                        <a:pt x="148828" y="248109"/>
                        <a:pt x="143404" y="239956"/>
                      </a:cubicBezTo>
                      <a:cubicBezTo>
                        <a:pt x="105436" y="177451"/>
                        <a:pt x="105436" y="177451"/>
                        <a:pt x="105436" y="177451"/>
                      </a:cubicBezTo>
                      <a:cubicBezTo>
                        <a:pt x="100012" y="169298"/>
                        <a:pt x="102724" y="158428"/>
                        <a:pt x="110860" y="152993"/>
                      </a:cubicBezTo>
                      <a:cubicBezTo>
                        <a:pt x="121708" y="147558"/>
                        <a:pt x="132556" y="150275"/>
                        <a:pt x="137980" y="158428"/>
                      </a:cubicBezTo>
                      <a:lnTo>
                        <a:pt x="146116" y="174734"/>
                      </a:lnTo>
                      <a:cubicBezTo>
                        <a:pt x="159676" y="106794"/>
                        <a:pt x="159676" y="106794"/>
                        <a:pt x="159676" y="106794"/>
                      </a:cubicBezTo>
                      <a:cubicBezTo>
                        <a:pt x="159676" y="98641"/>
                        <a:pt x="170524" y="90488"/>
                        <a:pt x="181372" y="93206"/>
                      </a:cubicBezTo>
                      <a:close/>
                      <a:moveTo>
                        <a:pt x="170610" y="0"/>
                      </a:moveTo>
                      <a:cubicBezTo>
                        <a:pt x="170610" y="0"/>
                        <a:pt x="170610" y="0"/>
                        <a:pt x="170610" y="32613"/>
                      </a:cubicBezTo>
                      <a:cubicBezTo>
                        <a:pt x="94783" y="32613"/>
                        <a:pt x="32497" y="92405"/>
                        <a:pt x="32497" y="168504"/>
                      </a:cubicBezTo>
                      <a:cubicBezTo>
                        <a:pt x="32497" y="244602"/>
                        <a:pt x="94783" y="307112"/>
                        <a:pt x="170610" y="307112"/>
                      </a:cubicBezTo>
                      <a:cubicBezTo>
                        <a:pt x="224772" y="307112"/>
                        <a:pt x="270809" y="277216"/>
                        <a:pt x="292474" y="231013"/>
                      </a:cubicBezTo>
                      <a:lnTo>
                        <a:pt x="322263" y="244602"/>
                      </a:lnTo>
                      <a:cubicBezTo>
                        <a:pt x="295182" y="301676"/>
                        <a:pt x="235604" y="339725"/>
                        <a:pt x="167902" y="339725"/>
                      </a:cubicBezTo>
                      <a:cubicBezTo>
                        <a:pt x="75826" y="339725"/>
                        <a:pt x="0" y="263627"/>
                        <a:pt x="0" y="168504"/>
                      </a:cubicBezTo>
                      <a:cubicBezTo>
                        <a:pt x="0" y="76098"/>
                        <a:pt x="75826" y="0"/>
                        <a:pt x="1706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516">
                  <a:extLst>
                    <a:ext uri="{FF2B5EF4-FFF2-40B4-BE49-F238E27FC236}">
                      <a16:creationId xmlns:a16="http://schemas.microsoft.com/office/drawing/2014/main" id="{3B54C70E-2AD6-4191-BAE5-EA0B2C513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2888" y="6365875"/>
                  <a:ext cx="354013" cy="228601"/>
                </a:xfrm>
                <a:custGeom>
                  <a:avLst/>
                  <a:gdLst>
                    <a:gd name="connsiteX0" fmla="*/ 3175 w 354013"/>
                    <a:gd name="connsiteY0" fmla="*/ 176213 h 228601"/>
                    <a:gd name="connsiteX1" fmla="*/ 176213 w 354013"/>
                    <a:gd name="connsiteY1" fmla="*/ 206376 h 228601"/>
                    <a:gd name="connsiteX2" fmla="*/ 171451 w 354013"/>
                    <a:gd name="connsiteY2" fmla="*/ 228601 h 228601"/>
                    <a:gd name="connsiteX3" fmla="*/ 0 w 354013"/>
                    <a:gd name="connsiteY3" fmla="*/ 195263 h 228601"/>
                    <a:gd name="connsiteX4" fmla="*/ 11113 w 354013"/>
                    <a:gd name="connsiteY4" fmla="*/ 133350 h 228601"/>
                    <a:gd name="connsiteX5" fmla="*/ 331788 w 354013"/>
                    <a:gd name="connsiteY5" fmla="*/ 190500 h 228601"/>
                    <a:gd name="connsiteX6" fmla="*/ 325438 w 354013"/>
                    <a:gd name="connsiteY6" fmla="*/ 209550 h 228601"/>
                    <a:gd name="connsiteX7" fmla="*/ 7938 w 354013"/>
                    <a:gd name="connsiteY7" fmla="*/ 152400 h 228601"/>
                    <a:gd name="connsiteX8" fmla="*/ 19051 w 354013"/>
                    <a:gd name="connsiteY8" fmla="*/ 87313 h 228601"/>
                    <a:gd name="connsiteX9" fmla="*/ 339726 w 354013"/>
                    <a:gd name="connsiteY9" fmla="*/ 144463 h 228601"/>
                    <a:gd name="connsiteX10" fmla="*/ 334964 w 354013"/>
                    <a:gd name="connsiteY10" fmla="*/ 166688 h 228601"/>
                    <a:gd name="connsiteX11" fmla="*/ 14288 w 354013"/>
                    <a:gd name="connsiteY11" fmla="*/ 109538 h 228601"/>
                    <a:gd name="connsiteX12" fmla="*/ 26988 w 354013"/>
                    <a:gd name="connsiteY12" fmla="*/ 44450 h 228601"/>
                    <a:gd name="connsiteX13" fmla="*/ 347663 w 354013"/>
                    <a:gd name="connsiteY13" fmla="*/ 101600 h 228601"/>
                    <a:gd name="connsiteX14" fmla="*/ 342901 w 354013"/>
                    <a:gd name="connsiteY14" fmla="*/ 119063 h 228601"/>
                    <a:gd name="connsiteX15" fmla="*/ 22225 w 354013"/>
                    <a:gd name="connsiteY15" fmla="*/ 63500 h 228601"/>
                    <a:gd name="connsiteX16" fmla="*/ 34926 w 354013"/>
                    <a:gd name="connsiteY16" fmla="*/ 0 h 228601"/>
                    <a:gd name="connsiteX17" fmla="*/ 354013 w 354013"/>
                    <a:gd name="connsiteY17" fmla="*/ 57150 h 228601"/>
                    <a:gd name="connsiteX18" fmla="*/ 350838 w 354013"/>
                    <a:gd name="connsiteY18" fmla="*/ 76200 h 228601"/>
                    <a:gd name="connsiteX19" fmla="*/ 30163 w 354013"/>
                    <a:gd name="connsiteY19" fmla="*/ 19050 h 228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54013" h="228601">
                      <a:moveTo>
                        <a:pt x="3175" y="176213"/>
                      </a:moveTo>
                      <a:lnTo>
                        <a:pt x="176213" y="206376"/>
                      </a:lnTo>
                      <a:lnTo>
                        <a:pt x="171451" y="228601"/>
                      </a:lnTo>
                      <a:lnTo>
                        <a:pt x="0" y="195263"/>
                      </a:lnTo>
                      <a:close/>
                      <a:moveTo>
                        <a:pt x="11113" y="133350"/>
                      </a:moveTo>
                      <a:lnTo>
                        <a:pt x="331788" y="190500"/>
                      </a:lnTo>
                      <a:lnTo>
                        <a:pt x="325438" y="209550"/>
                      </a:lnTo>
                      <a:lnTo>
                        <a:pt x="7938" y="152400"/>
                      </a:lnTo>
                      <a:close/>
                      <a:moveTo>
                        <a:pt x="19051" y="87313"/>
                      </a:moveTo>
                      <a:lnTo>
                        <a:pt x="339726" y="144463"/>
                      </a:lnTo>
                      <a:lnTo>
                        <a:pt x="334964" y="166688"/>
                      </a:lnTo>
                      <a:lnTo>
                        <a:pt x="14288" y="109538"/>
                      </a:lnTo>
                      <a:close/>
                      <a:moveTo>
                        <a:pt x="26988" y="44450"/>
                      </a:moveTo>
                      <a:lnTo>
                        <a:pt x="347663" y="101600"/>
                      </a:lnTo>
                      <a:lnTo>
                        <a:pt x="342901" y="119063"/>
                      </a:lnTo>
                      <a:lnTo>
                        <a:pt x="22225" y="63500"/>
                      </a:lnTo>
                      <a:close/>
                      <a:moveTo>
                        <a:pt x="34926" y="0"/>
                      </a:moveTo>
                      <a:lnTo>
                        <a:pt x="354013" y="57150"/>
                      </a:lnTo>
                      <a:lnTo>
                        <a:pt x="350838" y="76200"/>
                      </a:lnTo>
                      <a:lnTo>
                        <a:pt x="30163" y="190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9A96501-3467-497B-BAAA-BEC0B4FBD186}"/>
                  </a:ext>
                </a:extLst>
              </p:cNvPr>
              <p:cNvGrpSpPr/>
              <p:nvPr/>
            </p:nvGrpSpPr>
            <p:grpSpPr>
              <a:xfrm>
                <a:off x="5551488" y="6124575"/>
                <a:ext cx="2033588" cy="1597026"/>
                <a:chOff x="5551488" y="6124575"/>
                <a:chExt cx="2033588" cy="1597026"/>
              </a:xfrm>
            </p:grpSpPr>
            <p:sp>
              <p:nvSpPr>
                <p:cNvPr id="17" name="Freeform 356">
                  <a:extLst>
                    <a:ext uri="{FF2B5EF4-FFF2-40B4-BE49-F238E27FC236}">
                      <a16:creationId xmlns:a16="http://schemas.microsoft.com/office/drawing/2014/main" id="{57CDAF16-E97D-43B0-A4E2-9FEAA5EA6D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8813" y="6251575"/>
                  <a:ext cx="461963" cy="342900"/>
                </a:xfrm>
                <a:custGeom>
                  <a:avLst/>
                  <a:gdLst>
                    <a:gd name="T0" fmla="*/ 8 w 170"/>
                    <a:gd name="T1" fmla="*/ 111 h 126"/>
                    <a:gd name="T2" fmla="*/ 8 w 170"/>
                    <a:gd name="T3" fmla="*/ 111 h 126"/>
                    <a:gd name="T4" fmla="*/ 15 w 170"/>
                    <a:gd name="T5" fmla="*/ 76 h 126"/>
                    <a:gd name="T6" fmla="*/ 127 w 170"/>
                    <a:gd name="T7" fmla="*/ 7 h 126"/>
                    <a:gd name="T8" fmla="*/ 162 w 170"/>
                    <a:gd name="T9" fmla="*/ 14 h 126"/>
                    <a:gd name="T10" fmla="*/ 155 w 170"/>
                    <a:gd name="T11" fmla="*/ 49 h 126"/>
                    <a:gd name="T12" fmla="*/ 43 w 170"/>
                    <a:gd name="T13" fmla="*/ 119 h 126"/>
                    <a:gd name="T14" fmla="*/ 8 w 170"/>
                    <a:gd name="T15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0" h="126">
                      <a:moveTo>
                        <a:pt x="8" y="111"/>
                      </a:move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0" y="100"/>
                        <a:pt x="3" y="84"/>
                        <a:pt x="15" y="76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39" y="0"/>
                        <a:pt x="154" y="3"/>
                        <a:pt x="162" y="14"/>
                      </a:cubicBezTo>
                      <a:cubicBezTo>
                        <a:pt x="170" y="26"/>
                        <a:pt x="167" y="41"/>
                        <a:pt x="155" y="49"/>
                      </a:cubicBezTo>
                      <a:cubicBezTo>
                        <a:pt x="43" y="119"/>
                        <a:pt x="43" y="119"/>
                        <a:pt x="43" y="119"/>
                      </a:cubicBezTo>
                      <a:cubicBezTo>
                        <a:pt x="31" y="126"/>
                        <a:pt x="15" y="123"/>
                        <a:pt x="8" y="11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357">
                  <a:extLst>
                    <a:ext uri="{FF2B5EF4-FFF2-40B4-BE49-F238E27FC236}">
                      <a16:creationId xmlns:a16="http://schemas.microsoft.com/office/drawing/2014/main" id="{72B2731C-8BDE-46BA-B9B2-48E7EAB6E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7876" y="6288088"/>
                  <a:ext cx="423863" cy="385763"/>
                </a:xfrm>
                <a:custGeom>
                  <a:avLst/>
                  <a:gdLst>
                    <a:gd name="T0" fmla="*/ 9 w 156"/>
                    <a:gd name="T1" fmla="*/ 131 h 142"/>
                    <a:gd name="T2" fmla="*/ 9 w 156"/>
                    <a:gd name="T3" fmla="*/ 131 h 142"/>
                    <a:gd name="T4" fmla="*/ 11 w 156"/>
                    <a:gd name="T5" fmla="*/ 95 h 142"/>
                    <a:gd name="T6" fmla="*/ 111 w 156"/>
                    <a:gd name="T7" fmla="*/ 9 h 142"/>
                    <a:gd name="T8" fmla="*/ 146 w 156"/>
                    <a:gd name="T9" fmla="*/ 11 h 142"/>
                    <a:gd name="T10" fmla="*/ 145 w 156"/>
                    <a:gd name="T11" fmla="*/ 46 h 142"/>
                    <a:gd name="T12" fmla="*/ 45 w 156"/>
                    <a:gd name="T13" fmla="*/ 133 h 142"/>
                    <a:gd name="T14" fmla="*/ 9 w 156"/>
                    <a:gd name="T15" fmla="*/ 131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6" h="142">
                      <a:moveTo>
                        <a:pt x="9" y="131"/>
                      </a:moveTo>
                      <a:cubicBezTo>
                        <a:pt x="9" y="131"/>
                        <a:pt x="9" y="131"/>
                        <a:pt x="9" y="131"/>
                      </a:cubicBezTo>
                      <a:cubicBezTo>
                        <a:pt x="0" y="121"/>
                        <a:pt x="0" y="105"/>
                        <a:pt x="11" y="95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21" y="0"/>
                        <a:pt x="137" y="0"/>
                        <a:pt x="146" y="11"/>
                      </a:cubicBezTo>
                      <a:cubicBezTo>
                        <a:pt x="156" y="21"/>
                        <a:pt x="155" y="37"/>
                        <a:pt x="145" y="46"/>
                      </a:cubicBezTo>
                      <a:cubicBezTo>
                        <a:pt x="45" y="133"/>
                        <a:pt x="45" y="133"/>
                        <a:pt x="45" y="133"/>
                      </a:cubicBezTo>
                      <a:cubicBezTo>
                        <a:pt x="34" y="142"/>
                        <a:pt x="18" y="141"/>
                        <a:pt x="9" y="13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358">
                  <a:extLst>
                    <a:ext uri="{FF2B5EF4-FFF2-40B4-BE49-F238E27FC236}">
                      <a16:creationId xmlns:a16="http://schemas.microsoft.com/office/drawing/2014/main" id="{70D75FE7-6D9D-4487-AB84-2C89FCEAD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5651" y="6232525"/>
                  <a:ext cx="668338" cy="519113"/>
                </a:xfrm>
                <a:custGeom>
                  <a:avLst/>
                  <a:gdLst>
                    <a:gd name="T0" fmla="*/ 421 w 421"/>
                    <a:gd name="T1" fmla="*/ 286 h 327"/>
                    <a:gd name="T2" fmla="*/ 336 w 421"/>
                    <a:gd name="T3" fmla="*/ 19 h 327"/>
                    <a:gd name="T4" fmla="*/ 113 w 421"/>
                    <a:gd name="T5" fmla="*/ 0 h 327"/>
                    <a:gd name="T6" fmla="*/ 0 w 421"/>
                    <a:gd name="T7" fmla="*/ 93 h 327"/>
                    <a:gd name="T8" fmla="*/ 278 w 421"/>
                    <a:gd name="T9" fmla="*/ 327 h 327"/>
                    <a:gd name="T10" fmla="*/ 421 w 421"/>
                    <a:gd name="T11" fmla="*/ 286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1" h="327">
                      <a:moveTo>
                        <a:pt x="421" y="286"/>
                      </a:moveTo>
                      <a:lnTo>
                        <a:pt x="336" y="19"/>
                      </a:lnTo>
                      <a:lnTo>
                        <a:pt x="113" y="0"/>
                      </a:lnTo>
                      <a:lnTo>
                        <a:pt x="0" y="93"/>
                      </a:lnTo>
                      <a:lnTo>
                        <a:pt x="278" y="327"/>
                      </a:lnTo>
                      <a:lnTo>
                        <a:pt x="421" y="286"/>
                      </a:ln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359">
                  <a:extLst>
                    <a:ext uri="{FF2B5EF4-FFF2-40B4-BE49-F238E27FC236}">
                      <a16:creationId xmlns:a16="http://schemas.microsoft.com/office/drawing/2014/main" id="{A1FFFEB8-FA42-449D-99C6-0711BF2AB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6938" y="6292850"/>
                  <a:ext cx="354013" cy="455613"/>
                </a:xfrm>
                <a:custGeom>
                  <a:avLst/>
                  <a:gdLst>
                    <a:gd name="T0" fmla="*/ 16 w 130"/>
                    <a:gd name="T1" fmla="*/ 160 h 168"/>
                    <a:gd name="T2" fmla="*/ 16 w 130"/>
                    <a:gd name="T3" fmla="*/ 160 h 168"/>
                    <a:gd name="T4" fmla="*/ 7 w 130"/>
                    <a:gd name="T5" fmla="*/ 126 h 168"/>
                    <a:gd name="T6" fmla="*/ 80 w 130"/>
                    <a:gd name="T7" fmla="*/ 15 h 168"/>
                    <a:gd name="T8" fmla="*/ 115 w 130"/>
                    <a:gd name="T9" fmla="*/ 7 h 168"/>
                    <a:gd name="T10" fmla="*/ 123 w 130"/>
                    <a:gd name="T11" fmla="*/ 42 h 168"/>
                    <a:gd name="T12" fmla="*/ 50 w 130"/>
                    <a:gd name="T13" fmla="*/ 152 h 168"/>
                    <a:gd name="T14" fmla="*/ 16 w 130"/>
                    <a:gd name="T15" fmla="*/ 16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0" h="168">
                      <a:moveTo>
                        <a:pt x="16" y="160"/>
                      </a:moveTo>
                      <a:cubicBezTo>
                        <a:pt x="16" y="160"/>
                        <a:pt x="16" y="160"/>
                        <a:pt x="16" y="160"/>
                      </a:cubicBezTo>
                      <a:cubicBezTo>
                        <a:pt x="4" y="153"/>
                        <a:pt x="0" y="137"/>
                        <a:pt x="7" y="126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88" y="4"/>
                        <a:pt x="103" y="0"/>
                        <a:pt x="115" y="7"/>
                      </a:cubicBezTo>
                      <a:cubicBezTo>
                        <a:pt x="127" y="14"/>
                        <a:pt x="130" y="30"/>
                        <a:pt x="123" y="42"/>
                      </a:cubicBezTo>
                      <a:cubicBezTo>
                        <a:pt x="50" y="152"/>
                        <a:pt x="50" y="152"/>
                        <a:pt x="50" y="152"/>
                      </a:cubicBezTo>
                      <a:cubicBezTo>
                        <a:pt x="43" y="164"/>
                        <a:pt x="27" y="168"/>
                        <a:pt x="16" y="160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360">
                  <a:extLst>
                    <a:ext uri="{FF2B5EF4-FFF2-40B4-BE49-F238E27FC236}">
                      <a16:creationId xmlns:a16="http://schemas.microsoft.com/office/drawing/2014/main" id="{8C6E3888-E0DB-49D6-A92B-D8533DC80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9176" y="6553200"/>
                  <a:ext cx="500063" cy="454025"/>
                </a:xfrm>
                <a:custGeom>
                  <a:avLst/>
                  <a:gdLst>
                    <a:gd name="T0" fmla="*/ 128 w 184"/>
                    <a:gd name="T1" fmla="*/ 14 h 167"/>
                    <a:gd name="T2" fmla="*/ 159 w 184"/>
                    <a:gd name="T3" fmla="*/ 139 h 167"/>
                    <a:gd name="T4" fmla="*/ 43 w 184"/>
                    <a:gd name="T5" fmla="*/ 129 h 167"/>
                    <a:gd name="T6" fmla="*/ 13 w 184"/>
                    <a:gd name="T7" fmla="*/ 29 h 167"/>
                    <a:gd name="T8" fmla="*/ 128 w 184"/>
                    <a:gd name="T9" fmla="*/ 1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67">
                      <a:moveTo>
                        <a:pt x="128" y="14"/>
                      </a:moveTo>
                      <a:cubicBezTo>
                        <a:pt x="179" y="28"/>
                        <a:pt x="184" y="110"/>
                        <a:pt x="159" y="139"/>
                      </a:cubicBezTo>
                      <a:cubicBezTo>
                        <a:pt x="135" y="167"/>
                        <a:pt x="85" y="162"/>
                        <a:pt x="43" y="129"/>
                      </a:cubicBezTo>
                      <a:cubicBezTo>
                        <a:pt x="1" y="97"/>
                        <a:pt x="0" y="44"/>
                        <a:pt x="13" y="29"/>
                      </a:cubicBezTo>
                      <a:cubicBezTo>
                        <a:pt x="26" y="15"/>
                        <a:pt x="78" y="0"/>
                        <a:pt x="128" y="14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361">
                  <a:extLst>
                    <a:ext uri="{FF2B5EF4-FFF2-40B4-BE49-F238E27FC236}">
                      <a16:creationId xmlns:a16="http://schemas.microsoft.com/office/drawing/2014/main" id="{97A98033-70BE-48C3-843C-B9CA88F12D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8726" y="6173788"/>
                  <a:ext cx="266700" cy="596900"/>
                </a:xfrm>
                <a:custGeom>
                  <a:avLst/>
                  <a:gdLst>
                    <a:gd name="T0" fmla="*/ 83 w 98"/>
                    <a:gd name="T1" fmla="*/ 213 h 220"/>
                    <a:gd name="T2" fmla="*/ 83 w 98"/>
                    <a:gd name="T3" fmla="*/ 213 h 220"/>
                    <a:gd name="T4" fmla="*/ 49 w 98"/>
                    <a:gd name="T5" fmla="*/ 203 h 220"/>
                    <a:gd name="T6" fmla="*/ 4 w 98"/>
                    <a:gd name="T7" fmla="*/ 40 h 220"/>
                    <a:gd name="T8" fmla="*/ 14 w 98"/>
                    <a:gd name="T9" fmla="*/ 6 h 220"/>
                    <a:gd name="T10" fmla="*/ 49 w 98"/>
                    <a:gd name="T11" fmla="*/ 17 h 220"/>
                    <a:gd name="T12" fmla="*/ 94 w 98"/>
                    <a:gd name="T13" fmla="*/ 179 h 220"/>
                    <a:gd name="T14" fmla="*/ 83 w 98"/>
                    <a:gd name="T15" fmla="*/ 213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8" h="220">
                      <a:moveTo>
                        <a:pt x="83" y="213"/>
                      </a:moveTo>
                      <a:cubicBezTo>
                        <a:pt x="83" y="213"/>
                        <a:pt x="83" y="213"/>
                        <a:pt x="83" y="213"/>
                      </a:cubicBezTo>
                      <a:cubicBezTo>
                        <a:pt x="71" y="220"/>
                        <a:pt x="53" y="216"/>
                        <a:pt x="49" y="203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0" y="27"/>
                        <a:pt x="2" y="12"/>
                        <a:pt x="14" y="6"/>
                      </a:cubicBezTo>
                      <a:cubicBezTo>
                        <a:pt x="27" y="0"/>
                        <a:pt x="42" y="4"/>
                        <a:pt x="49" y="17"/>
                      </a:cubicBezTo>
                      <a:cubicBezTo>
                        <a:pt x="94" y="179"/>
                        <a:pt x="94" y="179"/>
                        <a:pt x="94" y="179"/>
                      </a:cubicBezTo>
                      <a:cubicBezTo>
                        <a:pt x="98" y="193"/>
                        <a:pt x="96" y="207"/>
                        <a:pt x="83" y="213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362">
                  <a:extLst>
                    <a:ext uri="{FF2B5EF4-FFF2-40B4-BE49-F238E27FC236}">
                      <a16:creationId xmlns:a16="http://schemas.microsoft.com/office/drawing/2014/main" id="{16565919-292F-4AC3-97F8-BBE1A1763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101" y="6127750"/>
                  <a:ext cx="439738" cy="198438"/>
                </a:xfrm>
                <a:custGeom>
                  <a:avLst/>
                  <a:gdLst>
                    <a:gd name="T0" fmla="*/ 3 w 162"/>
                    <a:gd name="T1" fmla="*/ 22 h 73"/>
                    <a:gd name="T2" fmla="*/ 3 w 162"/>
                    <a:gd name="T3" fmla="*/ 22 h 73"/>
                    <a:gd name="T4" fmla="*/ 33 w 162"/>
                    <a:gd name="T5" fmla="*/ 2 h 73"/>
                    <a:gd name="T6" fmla="*/ 140 w 162"/>
                    <a:gd name="T7" fmla="*/ 20 h 73"/>
                    <a:gd name="T8" fmla="*/ 160 w 162"/>
                    <a:gd name="T9" fmla="*/ 50 h 73"/>
                    <a:gd name="T10" fmla="*/ 130 w 162"/>
                    <a:gd name="T11" fmla="*/ 70 h 73"/>
                    <a:gd name="T12" fmla="*/ 23 w 162"/>
                    <a:gd name="T13" fmla="*/ 52 h 73"/>
                    <a:gd name="T14" fmla="*/ 3 w 162"/>
                    <a:gd name="T15" fmla="*/ 2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2" h="73">
                      <a:moveTo>
                        <a:pt x="3" y="22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6" y="8"/>
                        <a:pt x="19" y="0"/>
                        <a:pt x="33" y="2"/>
                      </a:cubicBezTo>
                      <a:cubicBezTo>
                        <a:pt x="140" y="20"/>
                        <a:pt x="140" y="20"/>
                        <a:pt x="140" y="20"/>
                      </a:cubicBezTo>
                      <a:cubicBezTo>
                        <a:pt x="154" y="23"/>
                        <a:pt x="162" y="37"/>
                        <a:pt x="160" y="50"/>
                      </a:cubicBezTo>
                      <a:cubicBezTo>
                        <a:pt x="157" y="64"/>
                        <a:pt x="143" y="73"/>
                        <a:pt x="130" y="70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9" y="49"/>
                        <a:pt x="0" y="36"/>
                        <a:pt x="3" y="22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363">
                  <a:extLst>
                    <a:ext uri="{FF2B5EF4-FFF2-40B4-BE49-F238E27FC236}">
                      <a16:creationId xmlns:a16="http://schemas.microsoft.com/office/drawing/2014/main" id="{56D64C47-D0F3-44F1-A5E7-2848A2B071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7376" y="6124575"/>
                  <a:ext cx="481013" cy="309563"/>
                </a:xfrm>
                <a:custGeom>
                  <a:avLst/>
                  <a:gdLst>
                    <a:gd name="T0" fmla="*/ 6 w 177"/>
                    <a:gd name="T1" fmla="*/ 97 h 114"/>
                    <a:gd name="T2" fmla="*/ 6 w 177"/>
                    <a:gd name="T3" fmla="*/ 97 h 114"/>
                    <a:gd name="T4" fmla="*/ 17 w 177"/>
                    <a:gd name="T5" fmla="*/ 63 h 114"/>
                    <a:gd name="T6" fmla="*/ 136 w 177"/>
                    <a:gd name="T7" fmla="*/ 6 h 114"/>
                    <a:gd name="T8" fmla="*/ 170 w 177"/>
                    <a:gd name="T9" fmla="*/ 17 h 114"/>
                    <a:gd name="T10" fmla="*/ 159 w 177"/>
                    <a:gd name="T11" fmla="*/ 51 h 114"/>
                    <a:gd name="T12" fmla="*/ 40 w 177"/>
                    <a:gd name="T13" fmla="*/ 108 h 114"/>
                    <a:gd name="T14" fmla="*/ 6 w 177"/>
                    <a:gd name="T15" fmla="*/ 9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7" h="114">
                      <a:moveTo>
                        <a:pt x="6" y="97"/>
                      </a:moveTo>
                      <a:cubicBezTo>
                        <a:pt x="6" y="97"/>
                        <a:pt x="6" y="97"/>
                        <a:pt x="6" y="97"/>
                      </a:cubicBezTo>
                      <a:cubicBezTo>
                        <a:pt x="0" y="85"/>
                        <a:pt x="4" y="69"/>
                        <a:pt x="17" y="63"/>
                      </a:cubicBezTo>
                      <a:cubicBezTo>
                        <a:pt x="136" y="6"/>
                        <a:pt x="136" y="6"/>
                        <a:pt x="136" y="6"/>
                      </a:cubicBezTo>
                      <a:cubicBezTo>
                        <a:pt x="149" y="0"/>
                        <a:pt x="164" y="5"/>
                        <a:pt x="170" y="17"/>
                      </a:cubicBezTo>
                      <a:cubicBezTo>
                        <a:pt x="177" y="29"/>
                        <a:pt x="172" y="45"/>
                        <a:pt x="159" y="51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28" y="114"/>
                        <a:pt x="12" y="109"/>
                        <a:pt x="6" y="97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364">
                  <a:extLst>
                    <a:ext uri="{FF2B5EF4-FFF2-40B4-BE49-F238E27FC236}">
                      <a16:creationId xmlns:a16="http://schemas.microsoft.com/office/drawing/2014/main" id="{28946DFA-F390-4C98-A56E-C36E9EFF0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7263" y="6300788"/>
                  <a:ext cx="466725" cy="511175"/>
                </a:xfrm>
                <a:custGeom>
                  <a:avLst/>
                  <a:gdLst>
                    <a:gd name="T0" fmla="*/ 74 w 172"/>
                    <a:gd name="T1" fmla="*/ 0 h 188"/>
                    <a:gd name="T2" fmla="*/ 60 w 172"/>
                    <a:gd name="T3" fmla="*/ 106 h 188"/>
                    <a:gd name="T4" fmla="*/ 131 w 172"/>
                    <a:gd name="T5" fmla="*/ 188 h 188"/>
                    <a:gd name="T6" fmla="*/ 172 w 172"/>
                    <a:gd name="T7" fmla="*/ 98 h 188"/>
                    <a:gd name="T8" fmla="*/ 74 w 172"/>
                    <a:gd name="T9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" h="188">
                      <a:moveTo>
                        <a:pt x="74" y="0"/>
                      </a:moveTo>
                      <a:cubicBezTo>
                        <a:pt x="83" y="22"/>
                        <a:pt x="120" y="110"/>
                        <a:pt x="60" y="106"/>
                      </a:cubicBezTo>
                      <a:cubicBezTo>
                        <a:pt x="0" y="103"/>
                        <a:pt x="131" y="188"/>
                        <a:pt x="131" y="188"/>
                      </a:cubicBezTo>
                      <a:cubicBezTo>
                        <a:pt x="172" y="98"/>
                        <a:pt x="172" y="98"/>
                        <a:pt x="172" y="98"/>
                      </a:cubicBezTo>
                      <a:cubicBezTo>
                        <a:pt x="172" y="98"/>
                        <a:pt x="158" y="7"/>
                        <a:pt x="74" y="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365">
                  <a:extLst>
                    <a:ext uri="{FF2B5EF4-FFF2-40B4-BE49-F238E27FC236}">
                      <a16:creationId xmlns:a16="http://schemas.microsoft.com/office/drawing/2014/main" id="{335AF2AD-E7CF-42A9-9A37-F9616B007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1488" y="6391275"/>
                  <a:ext cx="92075" cy="57150"/>
                </a:xfrm>
                <a:custGeom>
                  <a:avLst/>
                  <a:gdLst>
                    <a:gd name="T0" fmla="*/ 32 w 34"/>
                    <a:gd name="T1" fmla="*/ 0 h 21"/>
                    <a:gd name="T2" fmla="*/ 4 w 34"/>
                    <a:gd name="T3" fmla="*/ 11 h 21"/>
                    <a:gd name="T4" fmla="*/ 5 w 34"/>
                    <a:gd name="T5" fmla="*/ 16 h 21"/>
                    <a:gd name="T6" fmla="*/ 34 w 34"/>
                    <a:gd name="T7" fmla="*/ 21 h 21"/>
                    <a:gd name="T8" fmla="*/ 32 w 3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32" y="0"/>
                      </a:move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12"/>
                        <a:pt x="0" y="15"/>
                        <a:pt x="5" y="16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669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367">
                  <a:extLst>
                    <a:ext uri="{FF2B5EF4-FFF2-40B4-BE49-F238E27FC236}">
                      <a16:creationId xmlns:a16="http://schemas.microsoft.com/office/drawing/2014/main" id="{142A03AF-B499-4B2F-87DE-6B580E8072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3401" y="6240463"/>
                  <a:ext cx="1209675" cy="227013"/>
                </a:xfrm>
                <a:custGeom>
                  <a:avLst/>
                  <a:gdLst>
                    <a:gd name="T0" fmla="*/ 0 w 762"/>
                    <a:gd name="T1" fmla="*/ 91 h 143"/>
                    <a:gd name="T2" fmla="*/ 755 w 762"/>
                    <a:gd name="T3" fmla="*/ 0 h 143"/>
                    <a:gd name="T4" fmla="*/ 762 w 762"/>
                    <a:gd name="T5" fmla="*/ 52 h 143"/>
                    <a:gd name="T6" fmla="*/ 5 w 762"/>
                    <a:gd name="T7" fmla="*/ 143 h 143"/>
                    <a:gd name="T8" fmla="*/ 0 w 762"/>
                    <a:gd name="T9" fmla="*/ 91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2" h="143">
                      <a:moveTo>
                        <a:pt x="0" y="91"/>
                      </a:moveTo>
                      <a:lnTo>
                        <a:pt x="755" y="0"/>
                      </a:lnTo>
                      <a:lnTo>
                        <a:pt x="762" y="52"/>
                      </a:lnTo>
                      <a:lnTo>
                        <a:pt x="5" y="143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368">
                  <a:extLst>
                    <a:ext uri="{FF2B5EF4-FFF2-40B4-BE49-F238E27FC236}">
                      <a16:creationId xmlns:a16="http://schemas.microsoft.com/office/drawing/2014/main" id="{BC868646-A6FA-4ECC-A443-F727BCAA04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6576" y="6281738"/>
                  <a:ext cx="1206500" cy="185738"/>
                </a:xfrm>
                <a:custGeom>
                  <a:avLst/>
                  <a:gdLst>
                    <a:gd name="T0" fmla="*/ 756 w 760"/>
                    <a:gd name="T1" fmla="*/ 0 h 117"/>
                    <a:gd name="T2" fmla="*/ 760 w 760"/>
                    <a:gd name="T3" fmla="*/ 26 h 117"/>
                    <a:gd name="T4" fmla="*/ 3 w 760"/>
                    <a:gd name="T5" fmla="*/ 117 h 117"/>
                    <a:gd name="T6" fmla="*/ 0 w 760"/>
                    <a:gd name="T7" fmla="*/ 91 h 117"/>
                    <a:gd name="T8" fmla="*/ 756 w 760"/>
                    <a:gd name="T9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0" h="117">
                      <a:moveTo>
                        <a:pt x="756" y="0"/>
                      </a:moveTo>
                      <a:lnTo>
                        <a:pt x="760" y="26"/>
                      </a:lnTo>
                      <a:lnTo>
                        <a:pt x="3" y="117"/>
                      </a:lnTo>
                      <a:lnTo>
                        <a:pt x="0" y="91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369">
                  <a:extLst>
                    <a:ext uri="{FF2B5EF4-FFF2-40B4-BE49-F238E27FC236}">
                      <a16:creationId xmlns:a16="http://schemas.microsoft.com/office/drawing/2014/main" id="{AD76F6AE-CC0F-4443-8056-2B1BAD382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5863" y="6578600"/>
                  <a:ext cx="398463" cy="420688"/>
                </a:xfrm>
                <a:custGeom>
                  <a:avLst/>
                  <a:gdLst>
                    <a:gd name="T0" fmla="*/ 154 w 251"/>
                    <a:gd name="T1" fmla="*/ 0 h 265"/>
                    <a:gd name="T2" fmla="*/ 0 w 251"/>
                    <a:gd name="T3" fmla="*/ 155 h 265"/>
                    <a:gd name="T4" fmla="*/ 80 w 251"/>
                    <a:gd name="T5" fmla="*/ 265 h 265"/>
                    <a:gd name="T6" fmla="*/ 251 w 251"/>
                    <a:gd name="T7" fmla="*/ 126 h 265"/>
                    <a:gd name="T8" fmla="*/ 154 w 251"/>
                    <a:gd name="T9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65">
                      <a:moveTo>
                        <a:pt x="154" y="0"/>
                      </a:moveTo>
                      <a:lnTo>
                        <a:pt x="0" y="155"/>
                      </a:lnTo>
                      <a:lnTo>
                        <a:pt x="80" y="265"/>
                      </a:lnTo>
                      <a:lnTo>
                        <a:pt x="251" y="126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370">
                  <a:extLst>
                    <a:ext uri="{FF2B5EF4-FFF2-40B4-BE49-F238E27FC236}">
                      <a16:creationId xmlns:a16="http://schemas.microsoft.com/office/drawing/2014/main" id="{5F076C8F-BF96-4CA7-9569-4B1F1C46D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3013" y="6727825"/>
                  <a:ext cx="474663" cy="431800"/>
                </a:xfrm>
                <a:custGeom>
                  <a:avLst/>
                  <a:gdLst>
                    <a:gd name="T0" fmla="*/ 219 w 299"/>
                    <a:gd name="T1" fmla="*/ 0 h 272"/>
                    <a:gd name="T2" fmla="*/ 0 w 299"/>
                    <a:gd name="T3" fmla="*/ 176 h 272"/>
                    <a:gd name="T4" fmla="*/ 80 w 299"/>
                    <a:gd name="T5" fmla="*/ 272 h 272"/>
                    <a:gd name="T6" fmla="*/ 299 w 299"/>
                    <a:gd name="T7" fmla="*/ 97 h 272"/>
                    <a:gd name="T8" fmla="*/ 219 w 299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272">
                      <a:moveTo>
                        <a:pt x="219" y="0"/>
                      </a:moveTo>
                      <a:lnTo>
                        <a:pt x="0" y="176"/>
                      </a:lnTo>
                      <a:lnTo>
                        <a:pt x="80" y="272"/>
                      </a:lnTo>
                      <a:lnTo>
                        <a:pt x="299" y="97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371">
                  <a:extLst>
                    <a:ext uri="{FF2B5EF4-FFF2-40B4-BE49-F238E27FC236}">
                      <a16:creationId xmlns:a16="http://schemas.microsoft.com/office/drawing/2014/main" id="{BCF8244F-1848-4485-AF2D-46628C51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5088" y="6850063"/>
                  <a:ext cx="1169988" cy="871538"/>
                </a:xfrm>
                <a:custGeom>
                  <a:avLst/>
                  <a:gdLst>
                    <a:gd name="T0" fmla="*/ 269 w 737"/>
                    <a:gd name="T1" fmla="*/ 549 h 549"/>
                    <a:gd name="T2" fmla="*/ 0 w 737"/>
                    <a:gd name="T3" fmla="*/ 210 h 549"/>
                    <a:gd name="T4" fmla="*/ 263 w 737"/>
                    <a:gd name="T5" fmla="*/ 0 h 549"/>
                    <a:gd name="T6" fmla="*/ 737 w 737"/>
                    <a:gd name="T7" fmla="*/ 549 h 549"/>
                    <a:gd name="T8" fmla="*/ 269 w 737"/>
                    <a:gd name="T9" fmla="*/ 549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7" h="549">
                      <a:moveTo>
                        <a:pt x="269" y="549"/>
                      </a:moveTo>
                      <a:lnTo>
                        <a:pt x="0" y="210"/>
                      </a:lnTo>
                      <a:lnTo>
                        <a:pt x="263" y="0"/>
                      </a:lnTo>
                      <a:lnTo>
                        <a:pt x="737" y="549"/>
                      </a:lnTo>
                      <a:lnTo>
                        <a:pt x="269" y="54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372">
                  <a:extLst>
                    <a:ext uri="{FF2B5EF4-FFF2-40B4-BE49-F238E27FC236}">
                      <a16:creationId xmlns:a16="http://schemas.microsoft.com/office/drawing/2014/main" id="{5AA973A2-7491-4F67-A492-86D658D20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2626" y="6338888"/>
                  <a:ext cx="508000" cy="420688"/>
                </a:xfrm>
                <a:custGeom>
                  <a:avLst/>
                  <a:gdLst>
                    <a:gd name="T0" fmla="*/ 178 w 187"/>
                    <a:gd name="T1" fmla="*/ 136 h 155"/>
                    <a:gd name="T2" fmla="*/ 178 w 187"/>
                    <a:gd name="T3" fmla="*/ 136 h 155"/>
                    <a:gd name="T4" fmla="*/ 137 w 187"/>
                    <a:gd name="T5" fmla="*/ 146 h 155"/>
                    <a:gd name="T6" fmla="*/ 18 w 187"/>
                    <a:gd name="T7" fmla="*/ 59 h 155"/>
                    <a:gd name="T8" fmla="*/ 9 w 187"/>
                    <a:gd name="T9" fmla="*/ 18 h 155"/>
                    <a:gd name="T10" fmla="*/ 50 w 187"/>
                    <a:gd name="T11" fmla="*/ 9 h 155"/>
                    <a:gd name="T12" fmla="*/ 169 w 187"/>
                    <a:gd name="T13" fmla="*/ 95 h 155"/>
                    <a:gd name="T14" fmla="*/ 178 w 187"/>
                    <a:gd name="T15" fmla="*/ 136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155">
                      <a:moveTo>
                        <a:pt x="178" y="136"/>
                      </a:moveTo>
                      <a:cubicBezTo>
                        <a:pt x="178" y="136"/>
                        <a:pt x="178" y="136"/>
                        <a:pt x="178" y="136"/>
                      </a:cubicBezTo>
                      <a:cubicBezTo>
                        <a:pt x="169" y="150"/>
                        <a:pt x="150" y="155"/>
                        <a:pt x="137" y="146"/>
                      </a:cubicBez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5" y="50"/>
                        <a:pt x="0" y="32"/>
                        <a:pt x="9" y="18"/>
                      </a:cubicBezTo>
                      <a:cubicBezTo>
                        <a:pt x="17" y="5"/>
                        <a:pt x="36" y="0"/>
                        <a:pt x="50" y="9"/>
                      </a:cubicBezTo>
                      <a:cubicBezTo>
                        <a:pt x="169" y="95"/>
                        <a:pt x="169" y="95"/>
                        <a:pt x="169" y="95"/>
                      </a:cubicBezTo>
                      <a:cubicBezTo>
                        <a:pt x="182" y="105"/>
                        <a:pt x="187" y="122"/>
                        <a:pt x="178" y="136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373">
                  <a:extLst>
                    <a:ext uri="{FF2B5EF4-FFF2-40B4-BE49-F238E27FC236}">
                      <a16:creationId xmlns:a16="http://schemas.microsoft.com/office/drawing/2014/main" id="{5E66C1AC-E766-4B21-A75F-A2F07E1F5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0501" y="6189663"/>
                  <a:ext cx="317500" cy="117475"/>
                </a:xfrm>
                <a:custGeom>
                  <a:avLst/>
                  <a:gdLst>
                    <a:gd name="T0" fmla="*/ 0 w 200"/>
                    <a:gd name="T1" fmla="*/ 32 h 74"/>
                    <a:gd name="T2" fmla="*/ 190 w 200"/>
                    <a:gd name="T3" fmla="*/ 0 h 74"/>
                    <a:gd name="T4" fmla="*/ 200 w 200"/>
                    <a:gd name="T5" fmla="*/ 72 h 74"/>
                    <a:gd name="T6" fmla="*/ 190 w 200"/>
                    <a:gd name="T7" fmla="*/ 74 h 74"/>
                    <a:gd name="T8" fmla="*/ 181 w 200"/>
                    <a:gd name="T9" fmla="*/ 10 h 74"/>
                    <a:gd name="T10" fmla="*/ 0 w 200"/>
                    <a:gd name="T11" fmla="*/ 43 h 74"/>
                    <a:gd name="T12" fmla="*/ 0 w 200"/>
                    <a:gd name="T13" fmla="*/ 32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74">
                      <a:moveTo>
                        <a:pt x="0" y="32"/>
                      </a:moveTo>
                      <a:lnTo>
                        <a:pt x="190" y="0"/>
                      </a:lnTo>
                      <a:lnTo>
                        <a:pt x="200" y="72"/>
                      </a:lnTo>
                      <a:lnTo>
                        <a:pt x="190" y="74"/>
                      </a:lnTo>
                      <a:lnTo>
                        <a:pt x="181" y="10"/>
                      </a:lnTo>
                      <a:lnTo>
                        <a:pt x="0" y="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374">
                  <a:extLst>
                    <a:ext uri="{FF2B5EF4-FFF2-40B4-BE49-F238E27FC236}">
                      <a16:creationId xmlns:a16="http://schemas.microsoft.com/office/drawing/2014/main" id="{8206442F-9969-4270-BCBD-8F64765812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0338" y="6216650"/>
                  <a:ext cx="374650" cy="157163"/>
                </a:xfrm>
                <a:custGeom>
                  <a:avLst/>
                  <a:gdLst>
                    <a:gd name="T0" fmla="*/ 0 w 236"/>
                    <a:gd name="T1" fmla="*/ 27 h 99"/>
                    <a:gd name="T2" fmla="*/ 226 w 236"/>
                    <a:gd name="T3" fmla="*/ 0 h 99"/>
                    <a:gd name="T4" fmla="*/ 236 w 236"/>
                    <a:gd name="T5" fmla="*/ 72 h 99"/>
                    <a:gd name="T6" fmla="*/ 12 w 236"/>
                    <a:gd name="T7" fmla="*/ 99 h 99"/>
                    <a:gd name="T8" fmla="*/ 0 w 236"/>
                    <a:gd name="T9" fmla="*/ 27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6" h="99">
                      <a:moveTo>
                        <a:pt x="0" y="27"/>
                      </a:moveTo>
                      <a:lnTo>
                        <a:pt x="226" y="0"/>
                      </a:lnTo>
                      <a:lnTo>
                        <a:pt x="236" y="72"/>
                      </a:lnTo>
                      <a:lnTo>
                        <a:pt x="12" y="9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375">
                  <a:extLst>
                    <a:ext uri="{FF2B5EF4-FFF2-40B4-BE49-F238E27FC236}">
                      <a16:creationId xmlns:a16="http://schemas.microsoft.com/office/drawing/2014/main" id="{E50A0B24-8028-43F8-B2FC-5BECE9C22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1451" y="6273800"/>
                  <a:ext cx="363538" cy="100013"/>
                </a:xfrm>
                <a:custGeom>
                  <a:avLst/>
                  <a:gdLst>
                    <a:gd name="T0" fmla="*/ 224 w 229"/>
                    <a:gd name="T1" fmla="*/ 0 h 63"/>
                    <a:gd name="T2" fmla="*/ 229 w 229"/>
                    <a:gd name="T3" fmla="*/ 36 h 63"/>
                    <a:gd name="T4" fmla="*/ 5 w 229"/>
                    <a:gd name="T5" fmla="*/ 63 h 63"/>
                    <a:gd name="T6" fmla="*/ 0 w 229"/>
                    <a:gd name="T7" fmla="*/ 27 h 63"/>
                    <a:gd name="T8" fmla="*/ 224 w 229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63">
                      <a:moveTo>
                        <a:pt x="224" y="0"/>
                      </a:moveTo>
                      <a:lnTo>
                        <a:pt x="229" y="36"/>
                      </a:lnTo>
                      <a:lnTo>
                        <a:pt x="5" y="63"/>
                      </a:lnTo>
                      <a:lnTo>
                        <a:pt x="0" y="2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376">
                  <a:extLst>
                    <a:ext uri="{FF2B5EF4-FFF2-40B4-BE49-F238E27FC236}">
                      <a16:creationId xmlns:a16="http://schemas.microsoft.com/office/drawing/2014/main" id="{374EF66C-5BB3-45B1-ACF1-67CCFBFB9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938" y="6276975"/>
                  <a:ext cx="41275" cy="84138"/>
                </a:xfrm>
                <a:custGeom>
                  <a:avLst/>
                  <a:gdLst>
                    <a:gd name="T0" fmla="*/ 0 w 26"/>
                    <a:gd name="T1" fmla="*/ 1 h 53"/>
                    <a:gd name="T2" fmla="*/ 18 w 26"/>
                    <a:gd name="T3" fmla="*/ 0 h 53"/>
                    <a:gd name="T4" fmla="*/ 26 w 26"/>
                    <a:gd name="T5" fmla="*/ 51 h 53"/>
                    <a:gd name="T6" fmla="*/ 6 w 26"/>
                    <a:gd name="T7" fmla="*/ 53 h 53"/>
                    <a:gd name="T8" fmla="*/ 0 w 26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53">
                      <a:moveTo>
                        <a:pt x="0" y="1"/>
                      </a:moveTo>
                      <a:lnTo>
                        <a:pt x="18" y="0"/>
                      </a:lnTo>
                      <a:lnTo>
                        <a:pt x="26" y="51"/>
                      </a:lnTo>
                      <a:lnTo>
                        <a:pt x="6" y="5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5818C3E-4567-48D1-ACD4-2A5FAEEEDF40}"/>
                  </a:ext>
                </a:extLst>
              </p:cNvPr>
              <p:cNvGrpSpPr/>
              <p:nvPr/>
            </p:nvGrpSpPr>
            <p:grpSpPr>
              <a:xfrm>
                <a:off x="3692526" y="5902325"/>
                <a:ext cx="1673225" cy="2295526"/>
                <a:chOff x="3692526" y="5902325"/>
                <a:chExt cx="1673225" cy="2295526"/>
              </a:xfrm>
            </p:grpSpPr>
            <p:sp>
              <p:nvSpPr>
                <p:cNvPr id="10" name="Freeform 377">
                  <a:extLst>
                    <a:ext uri="{FF2B5EF4-FFF2-40B4-BE49-F238E27FC236}">
                      <a16:creationId xmlns:a16="http://schemas.microsoft.com/office/drawing/2014/main" id="{6D3AFD92-F697-46BC-B517-3087B6EE8D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8613" y="6673850"/>
                  <a:ext cx="663575" cy="738188"/>
                </a:xfrm>
                <a:custGeom>
                  <a:avLst/>
                  <a:gdLst>
                    <a:gd name="T0" fmla="*/ 418 w 418"/>
                    <a:gd name="T1" fmla="*/ 75 h 465"/>
                    <a:gd name="T2" fmla="*/ 274 w 418"/>
                    <a:gd name="T3" fmla="*/ 390 h 465"/>
                    <a:gd name="T4" fmla="*/ 67 w 418"/>
                    <a:gd name="T5" fmla="*/ 465 h 465"/>
                    <a:gd name="T6" fmla="*/ 14 w 418"/>
                    <a:gd name="T7" fmla="*/ 436 h 465"/>
                    <a:gd name="T8" fmla="*/ 0 w 418"/>
                    <a:gd name="T9" fmla="*/ 391 h 465"/>
                    <a:gd name="T10" fmla="*/ 180 w 418"/>
                    <a:gd name="T11" fmla="*/ 0 h 465"/>
                    <a:gd name="T12" fmla="*/ 418 w 418"/>
                    <a:gd name="T13" fmla="*/ 75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8" h="465">
                      <a:moveTo>
                        <a:pt x="418" y="75"/>
                      </a:moveTo>
                      <a:lnTo>
                        <a:pt x="274" y="390"/>
                      </a:lnTo>
                      <a:lnTo>
                        <a:pt x="67" y="465"/>
                      </a:lnTo>
                      <a:lnTo>
                        <a:pt x="14" y="436"/>
                      </a:lnTo>
                      <a:lnTo>
                        <a:pt x="0" y="391"/>
                      </a:lnTo>
                      <a:lnTo>
                        <a:pt x="180" y="0"/>
                      </a:lnTo>
                      <a:lnTo>
                        <a:pt x="418" y="75"/>
                      </a:lnTo>
                      <a:close/>
                    </a:path>
                  </a:pathLst>
                </a:custGeom>
                <a:solidFill>
                  <a:srgbClr val="E7D1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Freeform 378">
                  <a:extLst>
                    <a:ext uri="{FF2B5EF4-FFF2-40B4-BE49-F238E27FC236}">
                      <a16:creationId xmlns:a16="http://schemas.microsoft.com/office/drawing/2014/main" id="{7C8F3047-05E1-4F40-A328-45B2DED6C0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1463" y="6727825"/>
                  <a:ext cx="657225" cy="681038"/>
                </a:xfrm>
                <a:custGeom>
                  <a:avLst/>
                  <a:gdLst>
                    <a:gd name="T0" fmla="*/ 205 w 414"/>
                    <a:gd name="T1" fmla="*/ 0 h 429"/>
                    <a:gd name="T2" fmla="*/ 0 w 414"/>
                    <a:gd name="T3" fmla="*/ 376 h 429"/>
                    <a:gd name="T4" fmla="*/ 98 w 414"/>
                    <a:gd name="T5" fmla="*/ 429 h 429"/>
                    <a:gd name="T6" fmla="*/ 294 w 414"/>
                    <a:gd name="T7" fmla="*/ 359 h 429"/>
                    <a:gd name="T8" fmla="*/ 414 w 414"/>
                    <a:gd name="T9" fmla="*/ 138 h 429"/>
                    <a:gd name="T10" fmla="*/ 205 w 414"/>
                    <a:gd name="T11" fmla="*/ 0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4" h="429">
                      <a:moveTo>
                        <a:pt x="205" y="0"/>
                      </a:moveTo>
                      <a:lnTo>
                        <a:pt x="0" y="376"/>
                      </a:lnTo>
                      <a:lnTo>
                        <a:pt x="98" y="429"/>
                      </a:lnTo>
                      <a:lnTo>
                        <a:pt x="294" y="359"/>
                      </a:lnTo>
                      <a:lnTo>
                        <a:pt x="414" y="13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Freeform 379">
                  <a:extLst>
                    <a:ext uri="{FF2B5EF4-FFF2-40B4-BE49-F238E27FC236}">
                      <a16:creationId xmlns:a16="http://schemas.microsoft.com/office/drawing/2014/main" id="{4EF3DBD4-0F5E-4589-AE03-FFDB30490A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4638" y="6880225"/>
                  <a:ext cx="600075" cy="531813"/>
                </a:xfrm>
                <a:custGeom>
                  <a:avLst/>
                  <a:gdLst>
                    <a:gd name="T0" fmla="*/ 125 w 378"/>
                    <a:gd name="T1" fmla="*/ 0 h 335"/>
                    <a:gd name="T2" fmla="*/ 0 w 378"/>
                    <a:gd name="T3" fmla="*/ 234 h 335"/>
                    <a:gd name="T4" fmla="*/ 10 w 378"/>
                    <a:gd name="T5" fmla="*/ 287 h 335"/>
                    <a:gd name="T6" fmla="*/ 101 w 378"/>
                    <a:gd name="T7" fmla="*/ 335 h 335"/>
                    <a:gd name="T8" fmla="*/ 315 w 378"/>
                    <a:gd name="T9" fmla="*/ 256 h 335"/>
                    <a:gd name="T10" fmla="*/ 378 w 378"/>
                    <a:gd name="T11" fmla="*/ 138 h 335"/>
                    <a:gd name="T12" fmla="*/ 125 w 378"/>
                    <a:gd name="T13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8" h="335">
                      <a:moveTo>
                        <a:pt x="125" y="0"/>
                      </a:moveTo>
                      <a:lnTo>
                        <a:pt x="0" y="234"/>
                      </a:lnTo>
                      <a:lnTo>
                        <a:pt x="10" y="287"/>
                      </a:lnTo>
                      <a:lnTo>
                        <a:pt x="101" y="335"/>
                      </a:lnTo>
                      <a:lnTo>
                        <a:pt x="315" y="256"/>
                      </a:lnTo>
                      <a:lnTo>
                        <a:pt x="378" y="1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Freeform 380">
                  <a:extLst>
                    <a:ext uri="{FF2B5EF4-FFF2-40B4-BE49-F238E27FC236}">
                      <a16:creationId xmlns:a16="http://schemas.microsoft.com/office/drawing/2014/main" id="{23B9F46D-5070-4448-B3B6-692E4B449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526" y="7034213"/>
                  <a:ext cx="911225" cy="1163638"/>
                </a:xfrm>
                <a:custGeom>
                  <a:avLst/>
                  <a:gdLst>
                    <a:gd name="T0" fmla="*/ 310 w 574"/>
                    <a:gd name="T1" fmla="*/ 0 h 733"/>
                    <a:gd name="T2" fmla="*/ 0 w 574"/>
                    <a:gd name="T3" fmla="*/ 659 h 733"/>
                    <a:gd name="T4" fmla="*/ 302 w 574"/>
                    <a:gd name="T5" fmla="*/ 733 h 733"/>
                    <a:gd name="T6" fmla="*/ 574 w 574"/>
                    <a:gd name="T7" fmla="*/ 144 h 733"/>
                    <a:gd name="T8" fmla="*/ 310 w 574"/>
                    <a:gd name="T9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4" h="733">
                      <a:moveTo>
                        <a:pt x="310" y="0"/>
                      </a:moveTo>
                      <a:lnTo>
                        <a:pt x="0" y="659"/>
                      </a:lnTo>
                      <a:lnTo>
                        <a:pt x="302" y="733"/>
                      </a:lnTo>
                      <a:lnTo>
                        <a:pt x="574" y="144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381">
                  <a:extLst>
                    <a:ext uri="{FF2B5EF4-FFF2-40B4-BE49-F238E27FC236}">
                      <a16:creationId xmlns:a16="http://schemas.microsoft.com/office/drawing/2014/main" id="{50E72929-B18F-4FB6-AFCC-D014528B7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7738" y="6445250"/>
                  <a:ext cx="442913" cy="463550"/>
                </a:xfrm>
                <a:custGeom>
                  <a:avLst/>
                  <a:gdLst>
                    <a:gd name="T0" fmla="*/ 163 w 163"/>
                    <a:gd name="T1" fmla="*/ 29 h 171"/>
                    <a:gd name="T2" fmla="*/ 85 w 163"/>
                    <a:gd name="T3" fmla="*/ 123 h 171"/>
                    <a:gd name="T4" fmla="*/ 12 w 163"/>
                    <a:gd name="T5" fmla="*/ 162 h 171"/>
                    <a:gd name="T6" fmla="*/ 32 w 163"/>
                    <a:gd name="T7" fmla="*/ 99 h 171"/>
                    <a:gd name="T8" fmla="*/ 91 w 163"/>
                    <a:gd name="T9" fmla="*/ 36 h 171"/>
                    <a:gd name="T10" fmla="*/ 163 w 163"/>
                    <a:gd name="T11" fmla="*/ 2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3" h="171">
                      <a:moveTo>
                        <a:pt x="163" y="29"/>
                      </a:moveTo>
                      <a:cubicBezTo>
                        <a:pt x="85" y="123"/>
                        <a:pt x="85" y="123"/>
                        <a:pt x="85" y="123"/>
                      </a:cubicBezTo>
                      <a:cubicBezTo>
                        <a:pt x="75" y="135"/>
                        <a:pt x="25" y="171"/>
                        <a:pt x="12" y="162"/>
                      </a:cubicBezTo>
                      <a:cubicBezTo>
                        <a:pt x="0" y="153"/>
                        <a:pt x="22" y="111"/>
                        <a:pt x="32" y="99"/>
                      </a:cubicBezTo>
                      <a:cubicBezTo>
                        <a:pt x="91" y="36"/>
                        <a:pt x="91" y="36"/>
                        <a:pt x="91" y="36"/>
                      </a:cubicBezTo>
                      <a:cubicBezTo>
                        <a:pt x="125" y="0"/>
                        <a:pt x="150" y="18"/>
                        <a:pt x="163" y="29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382">
                  <a:extLst>
                    <a:ext uri="{FF2B5EF4-FFF2-40B4-BE49-F238E27FC236}">
                      <a16:creationId xmlns:a16="http://schemas.microsoft.com/office/drawing/2014/main" id="{8DBB3D09-D1F7-4413-8DCF-F386D689E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9913" y="5902325"/>
                  <a:ext cx="985838" cy="1089025"/>
                </a:xfrm>
                <a:custGeom>
                  <a:avLst/>
                  <a:gdLst>
                    <a:gd name="T0" fmla="*/ 297 w 363"/>
                    <a:gd name="T1" fmla="*/ 30 h 401"/>
                    <a:gd name="T2" fmla="*/ 229 w 363"/>
                    <a:gd name="T3" fmla="*/ 155 h 401"/>
                    <a:gd name="T4" fmla="*/ 177 w 363"/>
                    <a:gd name="T5" fmla="*/ 146 h 401"/>
                    <a:gd name="T6" fmla="*/ 128 w 363"/>
                    <a:gd name="T7" fmla="*/ 129 h 401"/>
                    <a:gd name="T8" fmla="*/ 77 w 363"/>
                    <a:gd name="T9" fmla="*/ 124 h 401"/>
                    <a:gd name="T10" fmla="*/ 20 w 363"/>
                    <a:gd name="T11" fmla="*/ 229 h 401"/>
                    <a:gd name="T12" fmla="*/ 4 w 363"/>
                    <a:gd name="T13" fmla="*/ 327 h 401"/>
                    <a:gd name="T14" fmla="*/ 132 w 363"/>
                    <a:gd name="T15" fmla="*/ 383 h 401"/>
                    <a:gd name="T16" fmla="*/ 184 w 363"/>
                    <a:gd name="T17" fmla="*/ 348 h 401"/>
                    <a:gd name="T18" fmla="*/ 343 w 363"/>
                    <a:gd name="T19" fmla="*/ 56 h 401"/>
                    <a:gd name="T20" fmla="*/ 297 w 363"/>
                    <a:gd name="T21" fmla="*/ 3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3" h="401">
                      <a:moveTo>
                        <a:pt x="297" y="30"/>
                      </a:moveTo>
                      <a:cubicBezTo>
                        <a:pt x="229" y="155"/>
                        <a:pt x="229" y="155"/>
                        <a:pt x="229" y="155"/>
                      </a:cubicBezTo>
                      <a:cubicBezTo>
                        <a:pt x="227" y="131"/>
                        <a:pt x="191" y="125"/>
                        <a:pt x="177" y="146"/>
                      </a:cubicBezTo>
                      <a:cubicBezTo>
                        <a:pt x="177" y="121"/>
                        <a:pt x="145" y="112"/>
                        <a:pt x="128" y="129"/>
                      </a:cubicBezTo>
                      <a:cubicBezTo>
                        <a:pt x="125" y="106"/>
                        <a:pt x="89" y="101"/>
                        <a:pt x="77" y="124"/>
                      </a:cubicBezTo>
                      <a:cubicBezTo>
                        <a:pt x="20" y="229"/>
                        <a:pt x="20" y="229"/>
                        <a:pt x="20" y="229"/>
                      </a:cubicBezTo>
                      <a:cubicBezTo>
                        <a:pt x="4" y="259"/>
                        <a:pt x="0" y="305"/>
                        <a:pt x="4" y="327"/>
                      </a:cubicBezTo>
                      <a:cubicBezTo>
                        <a:pt x="17" y="392"/>
                        <a:pt x="101" y="401"/>
                        <a:pt x="132" y="383"/>
                      </a:cubicBezTo>
                      <a:cubicBezTo>
                        <a:pt x="156" y="370"/>
                        <a:pt x="175" y="363"/>
                        <a:pt x="184" y="348"/>
                      </a:cubicBezTo>
                      <a:cubicBezTo>
                        <a:pt x="343" y="56"/>
                        <a:pt x="343" y="56"/>
                        <a:pt x="343" y="56"/>
                      </a:cubicBezTo>
                      <a:cubicBezTo>
                        <a:pt x="363" y="20"/>
                        <a:pt x="313" y="0"/>
                        <a:pt x="297" y="3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383">
                  <a:extLst>
                    <a:ext uri="{FF2B5EF4-FFF2-40B4-BE49-F238E27FC236}">
                      <a16:creationId xmlns:a16="http://schemas.microsoft.com/office/drawing/2014/main" id="{EDDC535B-4D7E-4FBF-B4DC-EA495117E3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70426" y="6240463"/>
                  <a:ext cx="331788" cy="217488"/>
                </a:xfrm>
                <a:custGeom>
                  <a:avLst/>
                  <a:gdLst>
                    <a:gd name="T0" fmla="*/ 0 w 122"/>
                    <a:gd name="T1" fmla="*/ 40 h 80"/>
                    <a:gd name="T2" fmla="*/ 20 w 122"/>
                    <a:gd name="T3" fmla="*/ 0 h 80"/>
                    <a:gd name="T4" fmla="*/ 21 w 122"/>
                    <a:gd name="T5" fmla="*/ 4 h 80"/>
                    <a:gd name="T6" fmla="*/ 26 w 122"/>
                    <a:gd name="T7" fmla="*/ 0 h 80"/>
                    <a:gd name="T8" fmla="*/ 0 w 122"/>
                    <a:gd name="T9" fmla="*/ 40 h 80"/>
                    <a:gd name="T10" fmla="*/ 122 w 122"/>
                    <a:gd name="T11" fmla="*/ 29 h 80"/>
                    <a:gd name="T12" fmla="*/ 121 w 122"/>
                    <a:gd name="T13" fmla="*/ 23 h 80"/>
                    <a:gd name="T14" fmla="*/ 92 w 122"/>
                    <a:gd name="T15" fmla="*/ 80 h 80"/>
                    <a:gd name="T16" fmla="*/ 122 w 122"/>
                    <a:gd name="T17" fmla="*/ 30 h 80"/>
                    <a:gd name="T18" fmla="*/ 122 w 122"/>
                    <a:gd name="T19" fmla="*/ 29 h 80"/>
                    <a:gd name="T20" fmla="*/ 77 w 122"/>
                    <a:gd name="T21" fmla="*/ 13 h 80"/>
                    <a:gd name="T22" fmla="*/ 70 w 122"/>
                    <a:gd name="T23" fmla="*/ 21 h 80"/>
                    <a:gd name="T24" fmla="*/ 70 w 122"/>
                    <a:gd name="T25" fmla="*/ 16 h 80"/>
                    <a:gd name="T26" fmla="*/ 45 w 122"/>
                    <a:gd name="T27" fmla="*/ 62 h 80"/>
                    <a:gd name="T28" fmla="*/ 77 w 122"/>
                    <a:gd name="T29" fmla="*/ 1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2" h="80">
                      <a:moveTo>
                        <a:pt x="0" y="40"/>
                      </a:moveTo>
                      <a:cubicBezTo>
                        <a:pt x="0" y="40"/>
                        <a:pt x="10" y="19"/>
                        <a:pt x="20" y="0"/>
                      </a:cubicBezTo>
                      <a:cubicBezTo>
                        <a:pt x="20" y="1"/>
                        <a:pt x="21" y="3"/>
                        <a:pt x="21" y="4"/>
                      </a:cubicBezTo>
                      <a:cubicBezTo>
                        <a:pt x="22" y="2"/>
                        <a:pt x="24" y="1"/>
                        <a:pt x="26" y="0"/>
                      </a:cubicBezTo>
                      <a:cubicBezTo>
                        <a:pt x="14" y="18"/>
                        <a:pt x="0" y="40"/>
                        <a:pt x="0" y="40"/>
                      </a:cubicBezTo>
                      <a:close/>
                      <a:moveTo>
                        <a:pt x="122" y="29"/>
                      </a:moveTo>
                      <a:cubicBezTo>
                        <a:pt x="122" y="27"/>
                        <a:pt x="121" y="25"/>
                        <a:pt x="121" y="23"/>
                      </a:cubicBezTo>
                      <a:cubicBezTo>
                        <a:pt x="110" y="44"/>
                        <a:pt x="92" y="80"/>
                        <a:pt x="92" y="80"/>
                      </a:cubicBezTo>
                      <a:cubicBezTo>
                        <a:pt x="92" y="80"/>
                        <a:pt x="114" y="45"/>
                        <a:pt x="122" y="30"/>
                      </a:cubicBezTo>
                      <a:cubicBezTo>
                        <a:pt x="122" y="30"/>
                        <a:pt x="122" y="30"/>
                        <a:pt x="122" y="29"/>
                      </a:cubicBezTo>
                      <a:close/>
                      <a:moveTo>
                        <a:pt x="77" y="13"/>
                      </a:moveTo>
                      <a:cubicBezTo>
                        <a:pt x="75" y="15"/>
                        <a:pt x="72" y="18"/>
                        <a:pt x="70" y="21"/>
                      </a:cubicBezTo>
                      <a:cubicBezTo>
                        <a:pt x="70" y="19"/>
                        <a:pt x="70" y="18"/>
                        <a:pt x="70" y="16"/>
                      </a:cubicBezTo>
                      <a:cubicBezTo>
                        <a:pt x="59" y="37"/>
                        <a:pt x="45" y="62"/>
                        <a:pt x="45" y="62"/>
                      </a:cubicBezTo>
                      <a:cubicBezTo>
                        <a:pt x="45" y="62"/>
                        <a:pt x="65" y="32"/>
                        <a:pt x="77" y="13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36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1696</TotalTime>
  <Words>461</Words>
  <Application>Microsoft Office PowerPoint</Application>
  <PresentationFormat>如螢幕大小 (16:9)</PresentationFormat>
  <Paragraphs>71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等线</vt:lpstr>
      <vt:lpstr>Microsoft JhengHei Light</vt:lpstr>
      <vt:lpstr>微软雅黑</vt:lpstr>
      <vt:lpstr>宋体</vt:lpstr>
      <vt:lpstr>方正正黑简体</vt:lpstr>
      <vt:lpstr>微軟正黑體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User</cp:lastModifiedBy>
  <cp:revision>112</cp:revision>
  <dcterms:created xsi:type="dcterms:W3CDTF">2019-10-17T14:20:40Z</dcterms:created>
  <dcterms:modified xsi:type="dcterms:W3CDTF">2022-07-22T09:28:59Z</dcterms:modified>
</cp:coreProperties>
</file>