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5"/>
  </p:notesMasterIdLst>
  <p:handoutMasterIdLst>
    <p:handoutMasterId r:id="rId6"/>
  </p:handoutMasterIdLst>
  <p:sldIdLst>
    <p:sldId id="258" r:id="rId3"/>
    <p:sldId id="112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0F0"/>
    <a:srgbClr val="5877B6"/>
    <a:srgbClr val="465E9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734" y="10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2022/6/29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2022/6/29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3" r:id="rId13"/>
    <p:sldLayoutId id="2147483660" r:id="rId14"/>
    <p:sldLayoutId id="2147483725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EA549D-CF64-418F-8B51-A9B72A41551A}"/>
              </a:ext>
            </a:extLst>
          </p:cNvPr>
          <p:cNvSpPr/>
          <p:nvPr/>
        </p:nvSpPr>
        <p:spPr>
          <a:xfrm>
            <a:off x="1149410" y="0"/>
            <a:ext cx="2047875" cy="2921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24D5A1CF-9A93-4BA6-AAD1-B9AC8BA6F6FC}"/>
              </a:ext>
            </a:extLst>
          </p:cNvPr>
          <p:cNvSpPr txBox="1"/>
          <p:nvPr/>
        </p:nvSpPr>
        <p:spPr>
          <a:xfrm>
            <a:off x="4264490" y="1100005"/>
            <a:ext cx="395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中場休息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10</a:t>
            </a:r>
            <a:r>
              <a:rPr lang="zh-TW" altLang="en-US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分鐘</a:t>
            </a:r>
            <a:r>
              <a:rPr lang="en-US" altLang="zh-TW" sz="28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</a:t>
            </a:r>
            <a:endParaRPr lang="zh-CN" altLang="en-US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2" name="Google Shape;48;p7">
            <a:extLst>
              <a:ext uri="{FF2B5EF4-FFF2-40B4-BE49-F238E27FC236}">
                <a16:creationId xmlns:a16="http://schemas.microsoft.com/office/drawing/2014/main" id="{6F20CAC0-3CFC-40D9-A70F-F869107D91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5809" y="1100005"/>
            <a:ext cx="31432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966B757-10BA-4498-BEBB-A5C33527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8CB2357-55FA-41B4-B469-25BAD299F1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62861"/>
            <a:ext cx="3707321" cy="808957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A7330BB-D1A9-4091-9C4F-92C6D9B51BD6}"/>
              </a:ext>
            </a:extLst>
          </p:cNvPr>
          <p:cNvSpPr/>
          <p:nvPr/>
        </p:nvSpPr>
        <p:spPr>
          <a:xfrm>
            <a:off x="6814178" y="2079405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F0621A3-1FF2-4143-9C6E-3D20A16CD369}"/>
              </a:ext>
            </a:extLst>
          </p:cNvPr>
          <p:cNvSpPr/>
          <p:nvPr/>
        </p:nvSpPr>
        <p:spPr>
          <a:xfrm>
            <a:off x="7827332" y="2079405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95AB90B1-7B98-4391-91C0-26214A378578}"/>
              </a:ext>
            </a:extLst>
          </p:cNvPr>
          <p:cNvSpPr/>
          <p:nvPr/>
        </p:nvSpPr>
        <p:spPr>
          <a:xfrm>
            <a:off x="6398090" y="2228850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2F7582C5-3A4E-4958-9BAA-32A2731DCCEA}"/>
              </a:ext>
            </a:extLst>
          </p:cNvPr>
          <p:cNvSpPr/>
          <p:nvPr/>
        </p:nvSpPr>
        <p:spPr>
          <a:xfrm>
            <a:off x="6396696" y="2598519"/>
            <a:ext cx="231882" cy="261094"/>
          </a:xfrm>
          <a:prstGeom prst="flowChartConnector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9A7D633A-BEDD-4346-9FD9-ECED3AA1BD2D}"/>
              </a:ext>
            </a:extLst>
          </p:cNvPr>
          <p:cNvSpPr txBox="1"/>
          <p:nvPr/>
        </p:nvSpPr>
        <p:spPr>
          <a:xfrm>
            <a:off x="5084953" y="3579962"/>
            <a:ext cx="395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繼續上課囉</a:t>
            </a:r>
            <a:r>
              <a:rPr lang="en-US" altLang="zh-TW" sz="4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!!!</a:t>
            </a:r>
            <a:endParaRPr lang="zh-CN" altLang="en-US" sz="4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5514EF1-8D9D-4653-8E21-A67F7FE5719F}"/>
              </a:ext>
            </a:extLst>
          </p:cNvPr>
          <p:cNvSpPr txBox="1"/>
          <p:nvPr/>
        </p:nvSpPr>
        <p:spPr>
          <a:xfrm>
            <a:off x="5084953" y="4202922"/>
            <a:ext cx="395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記得回來呀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~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AC0A2EC-DBE5-44D8-B803-D8C5BBDFC96E}"/>
              </a:ext>
            </a:extLst>
          </p:cNvPr>
          <p:cNvSpPr/>
          <p:nvPr/>
        </p:nvSpPr>
        <p:spPr>
          <a:xfrm>
            <a:off x="4309103" y="2088930"/>
            <a:ext cx="927527" cy="1044377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1153ACD-C825-4125-AE9C-F452A1753D82}"/>
              </a:ext>
            </a:extLst>
          </p:cNvPr>
          <p:cNvSpPr/>
          <p:nvPr/>
        </p:nvSpPr>
        <p:spPr>
          <a:xfrm>
            <a:off x="5322257" y="2088930"/>
            <a:ext cx="927527" cy="1033499"/>
          </a:xfrm>
          <a:prstGeom prst="roundRect">
            <a:avLst/>
          </a:prstGeom>
          <a:solidFill>
            <a:srgbClr val="F77A09"/>
          </a:solidFill>
          <a:ln>
            <a:solidFill>
              <a:srgbClr val="F77A09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68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5877B6"/>
            </a:gs>
            <a:gs pos="100000">
              <a:srgbClr val="465E9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D484E3-AE3C-43DD-956E-EF57B826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81FF7B1-FA99-4EAD-A08B-C5FFF704B2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13" name="PA-文本框 31">
            <a:extLst>
              <a:ext uri="{FF2B5EF4-FFF2-40B4-BE49-F238E27FC236}">
                <a16:creationId xmlns:a16="http://schemas.microsoft.com/office/drawing/2014/main" id="{CB0D3FA8-541E-4BBC-8BFA-422B4B7400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42734" y="2837190"/>
            <a:ext cx="455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spc="300" dirty="0">
                <a:solidFill>
                  <a:schemeClr val="bg1"/>
                </a:solidFill>
                <a:cs typeface="+mn-ea"/>
                <a:sym typeface="+mn-lt"/>
              </a:rPr>
              <a:t>下次課程</a:t>
            </a:r>
            <a:endParaRPr lang="zh-CN" altLang="en-US" sz="28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BA48159-B5E0-45B4-AEE9-A7430FFC3ACC}"/>
              </a:ext>
            </a:extLst>
          </p:cNvPr>
          <p:cNvSpPr/>
          <p:nvPr/>
        </p:nvSpPr>
        <p:spPr>
          <a:xfrm>
            <a:off x="427788" y="1196679"/>
            <a:ext cx="3712212" cy="1080109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下課囉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A905464-F2FD-443F-895F-8059530A5CD9}"/>
              </a:ext>
            </a:extLst>
          </p:cNvPr>
          <p:cNvSpPr/>
          <p:nvPr/>
        </p:nvSpPr>
        <p:spPr>
          <a:xfrm>
            <a:off x="2456613" y="3497561"/>
            <a:ext cx="683134" cy="1044377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F98A823-0FAC-4AED-8B58-36318D09CEDA}"/>
              </a:ext>
            </a:extLst>
          </p:cNvPr>
          <p:cNvSpPr/>
          <p:nvPr/>
        </p:nvSpPr>
        <p:spPr>
          <a:xfrm>
            <a:off x="3164967" y="3497561"/>
            <a:ext cx="683134" cy="103349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06B2484-2775-4A0E-A653-77A2AC27158C}"/>
              </a:ext>
            </a:extLst>
          </p:cNvPr>
          <p:cNvSpPr/>
          <p:nvPr/>
        </p:nvSpPr>
        <p:spPr>
          <a:xfrm>
            <a:off x="427788" y="3507087"/>
            <a:ext cx="703546" cy="1045842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0</a:t>
            </a:r>
            <a:endParaRPr lang="zh-TW" altLang="en-US" sz="3600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59A0425-AA77-4C7A-9AEB-9266FAF22FC8}"/>
              </a:ext>
            </a:extLst>
          </p:cNvPr>
          <p:cNvSpPr/>
          <p:nvPr/>
        </p:nvSpPr>
        <p:spPr>
          <a:xfrm>
            <a:off x="1155192" y="3507086"/>
            <a:ext cx="703546" cy="1034949"/>
          </a:xfrm>
          <a:prstGeom prst="roundRect">
            <a:avLst/>
          </a:prstGeom>
          <a:solidFill>
            <a:srgbClr val="1060F0"/>
          </a:solidFill>
          <a:ln>
            <a:solidFill>
              <a:srgbClr val="1060F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7</a:t>
            </a:r>
            <a:endParaRPr lang="zh-TW" altLang="en-US" sz="3600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2340937-FADE-460A-9F78-3B23C0469222}"/>
              </a:ext>
            </a:extLst>
          </p:cNvPr>
          <p:cNvCxnSpPr>
            <a:cxnSpLocks/>
          </p:cNvCxnSpPr>
          <p:nvPr/>
        </p:nvCxnSpPr>
        <p:spPr>
          <a:xfrm flipH="1">
            <a:off x="1990725" y="3507086"/>
            <a:ext cx="383518" cy="1023974"/>
          </a:xfrm>
          <a:prstGeom prst="line">
            <a:avLst/>
          </a:prstGeom>
          <a:ln w="63500">
            <a:solidFill>
              <a:srgbClr val="106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</TotalTime>
  <Words>27</Words>
  <Application>Microsoft Office PowerPoint</Application>
  <PresentationFormat>如螢幕大小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等线</vt:lpstr>
      <vt:lpstr>微软雅黑</vt:lpstr>
      <vt:lpstr>宋体</vt:lpstr>
      <vt:lpstr>微軟正黑體</vt:lpstr>
      <vt:lpstr>Arial</vt:lpstr>
      <vt:lpstr>Calibri</vt:lpstr>
      <vt:lpstr>第一PPT，www.1ppt.com</vt:lpstr>
      <vt:lpstr>自定义设计方案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User</cp:lastModifiedBy>
  <cp:revision>101</cp:revision>
  <dcterms:created xsi:type="dcterms:W3CDTF">2019-10-17T14:20:40Z</dcterms:created>
  <dcterms:modified xsi:type="dcterms:W3CDTF">2022-06-29T08:21:30Z</dcterms:modified>
</cp:coreProperties>
</file>