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111年7月22日星期五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寫一個函式名叫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4582</TotalTime>
  <Words>4448</Words>
  <Application>Microsoft Office PowerPoint</Application>
  <PresentationFormat>寬螢幕</PresentationFormat>
  <Paragraphs>577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User</cp:lastModifiedBy>
  <cp:revision>78</cp:revision>
  <dcterms:created xsi:type="dcterms:W3CDTF">2020-12-03T02:10:36Z</dcterms:created>
  <dcterms:modified xsi:type="dcterms:W3CDTF">2022-07-22T11:14:49Z</dcterms:modified>
</cp:coreProperties>
</file>