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110年5月29日星期六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0896" y="409622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reurl.cc/Dg9Edm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7" y="86701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>
                <a:hlinkClick r:id="rId2" action="ppaction://hlinksldjump"/>
              </a:rPr>
              <a:t>過擬合</a:t>
            </a:r>
            <a:r>
              <a:rPr lang="zh-TW" altLang="en-US" dirty="0"/>
              <a:t>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NN入門-Overfitting. 在正式踏入更深入的CNN模型之前，我們勢必要了解Overfitting這個名詞，… | by Cinnamon  AI Taiwan | Medium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7" y="1536192"/>
            <a:ext cx="10013787" cy="41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C00000"/>
      </a:hlink>
      <a:folHlink>
        <a:srgbClr val="C0000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</TotalTime>
  <Words>645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48</cp:revision>
  <dcterms:created xsi:type="dcterms:W3CDTF">2020-12-26T06:14:52Z</dcterms:created>
  <dcterms:modified xsi:type="dcterms:W3CDTF">2021-05-29T06:14:26Z</dcterms:modified>
</cp:coreProperties>
</file>