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8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2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3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6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1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73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含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的安裝與更新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2608" y="6216062"/>
            <a:ext cx="846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 smtClean="0"/>
              <a:t>https</a:t>
            </a:r>
            <a:r>
              <a:rPr lang="en-US" altLang="zh-TW" dirty="0"/>
              <a:t>://github.com/liulawsi/My_PPTs/tree/main/LCC/Python</a:t>
            </a:r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10896" y="409622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投影片下載網址：</a:t>
            </a:r>
            <a:r>
              <a:rPr lang="en-US" altLang="zh-TW" dirty="0"/>
              <a:t>https://</a:t>
            </a:r>
            <a:r>
              <a:rPr lang="en-US" altLang="zh-TW" dirty="0" smtClean="0"/>
              <a:t>reurl.cc/Dg9Edm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7" y="86701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Channel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647444"/>
            <a:ext cx="5846636" cy="1652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08" y="3157529"/>
            <a:ext cx="4018976" cy="2758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4910544" y="268227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8280101" y="3133486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892053" y="23212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78554" y="28327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59908" y="3152304"/>
            <a:ext cx="4018976" cy="2774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向右箭號 10"/>
          <p:cNvSpPr/>
          <p:nvPr/>
        </p:nvSpPr>
        <p:spPr>
          <a:xfrm rot="1528218">
            <a:off x="5101796" y="4051822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83305" y="36908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3479958" y="4609322"/>
            <a:ext cx="1495710" cy="727788"/>
          </a:xfrm>
          <a:prstGeom prst="wedgeRoundRectCallout">
            <a:avLst>
              <a:gd name="adj1" fmla="val 93327"/>
              <a:gd name="adj2" fmla="val -772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</a:rPr>
              <a:t>輸入完按</a:t>
            </a:r>
            <a:r>
              <a:rPr lang="en-US" altLang="zh-TW" dirty="0" smtClean="0">
                <a:solidFill>
                  <a:schemeClr val="tx1"/>
                </a:solidFill>
              </a:rPr>
              <a:t>Enter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811" y="3152305"/>
            <a:ext cx="4019073" cy="2789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528218">
            <a:off x="7726896" y="531294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708405" y="4951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212150" y="5572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會花一點時間更新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20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766674" cy="3880773"/>
          </a:xfrm>
        </p:spPr>
        <p:txBody>
          <a:bodyPr/>
          <a:lstStyle/>
          <a:p>
            <a:r>
              <a:rPr lang="zh-TW" altLang="en-US" dirty="0" smtClean="0"/>
              <a:t>請選擇最新版本。</a:t>
            </a:r>
            <a:endParaRPr lang="en-US" altLang="zh-TW" dirty="0" smtClean="0"/>
          </a:p>
          <a:p>
            <a:r>
              <a:rPr lang="zh-TW" altLang="en-US" dirty="0"/>
              <a:t>需要跑一陣子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很久很</a:t>
            </a:r>
            <a:r>
              <a:rPr lang="zh-TW" altLang="en-US" dirty="0" smtClean="0"/>
              <a:t>久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初學者</a:t>
            </a:r>
            <a:r>
              <a:rPr lang="zh-TW" altLang="en-US" dirty="0" smtClean="0"/>
              <a:t>可以直接看後面的只安裝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的方式，比較快！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837" y="2252584"/>
            <a:ext cx="2409825" cy="2733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62" y="2252584"/>
            <a:ext cx="1638300" cy="1323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962" y="2252584"/>
            <a:ext cx="771525" cy="353377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528218">
            <a:off x="6258627" y="21512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240136" y="179024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 rot="18425235">
            <a:off x="7177602" y="3622097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322063" y="3786462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rot="10800000">
            <a:off x="9270660" y="2365780"/>
            <a:ext cx="516225" cy="178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604187" y="2472883"/>
            <a:ext cx="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0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Anaconda</a:t>
            </a:r>
            <a:r>
              <a:rPr lang="zh-TW" altLang="en-US" dirty="0"/>
              <a:t>是一套很大的工具，初學者建議先安裝</a:t>
            </a:r>
            <a:r>
              <a:rPr lang="zh-TW" altLang="en-US" dirty="0" smtClean="0"/>
              <a:t>後面接著說明</a:t>
            </a:r>
            <a:r>
              <a:rPr lang="zh-TW" altLang="en-US" dirty="0"/>
              <a:t>的單純版</a:t>
            </a:r>
            <a:r>
              <a:rPr lang="en-US" altLang="zh-TW" dirty="0" err="1"/>
              <a:t>Spyder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r>
              <a:rPr lang="zh-TW" altLang="en-US" dirty="0"/>
              <a:t>可以管理專案執行</a:t>
            </a:r>
            <a:r>
              <a:rPr lang="zh-TW" altLang="en-US" dirty="0" smtClean="0"/>
              <a:t>環境</a:t>
            </a:r>
            <a:endParaRPr lang="en-US" altLang="zh-TW" dirty="0" smtClean="0"/>
          </a:p>
          <a:p>
            <a:pPr lvl="1"/>
            <a:r>
              <a:rPr lang="zh-TW" altLang="en-US" dirty="0"/>
              <a:t>多種版本環境之建立與管理</a:t>
            </a:r>
            <a:endParaRPr lang="en-US" altLang="zh-TW" dirty="0" smtClean="0"/>
          </a:p>
          <a:p>
            <a:r>
              <a:rPr lang="zh-TW" altLang="en-US" dirty="0"/>
              <a:t>可以管理相關工具如</a:t>
            </a:r>
            <a:r>
              <a:rPr lang="en-US" altLang="zh-TW" dirty="0" err="1"/>
              <a:t>pyinstaller</a:t>
            </a:r>
            <a:r>
              <a:rPr lang="en-US" altLang="zh-TW" dirty="0" smtClean="0"/>
              <a:t>, constructor, pip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轉換成執行檔，模組管理等</a:t>
            </a:r>
            <a:endParaRPr lang="en-US" altLang="zh-TW" dirty="0" smtClean="0"/>
          </a:p>
          <a:p>
            <a:r>
              <a:rPr lang="zh-TW" altLang="en-US" dirty="0"/>
              <a:t>還有</a:t>
            </a:r>
            <a:r>
              <a:rPr lang="en-US" altLang="zh-TW" dirty="0"/>
              <a:t>R</a:t>
            </a:r>
            <a:r>
              <a:rPr lang="zh-TW" altLang="en-US" dirty="0"/>
              <a:t>語言也可以用。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804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單純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4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下載安裝包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官網</a:t>
            </a:r>
            <a:endParaRPr lang="en-US" altLang="zh-TW" dirty="0" smtClean="0"/>
          </a:p>
          <a:p>
            <a:pPr lvl="1"/>
            <a:r>
              <a:rPr lang="en-US" altLang="zh-TW" dirty="0"/>
              <a:t>https://www.spyder-ide.org</a:t>
            </a:r>
            <a:r>
              <a:rPr lang="en-US" altLang="zh-TW" dirty="0" smtClean="0"/>
              <a:t>/</a:t>
            </a: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，再往下找到</a:t>
            </a:r>
            <a:r>
              <a:rPr lang="en-US" altLang="zh-TW" dirty="0" smtClean="0"/>
              <a:t>Download for Windows</a:t>
            </a:r>
            <a:r>
              <a:rPr lang="zh-TW" altLang="en-US" dirty="0" smtClean="0"/>
              <a:t>，點下去就下載了。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89" y="3825275"/>
            <a:ext cx="9027655" cy="607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364224" y="3591532"/>
            <a:ext cx="1060704" cy="98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227" y="4809273"/>
            <a:ext cx="4008882" cy="9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執行下載下來的：</a:t>
            </a:r>
            <a:r>
              <a:rPr lang="en-US" altLang="zh-TW" dirty="0" smtClean="0"/>
              <a:t>Spyder_64bit_full.exe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6" y="2670641"/>
            <a:ext cx="4234292" cy="3481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801805">
            <a:off x="3438146" y="5461498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61" y="2670641"/>
            <a:ext cx="4241605" cy="348104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2801805">
            <a:off x="7549899" y="5470346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0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選擇個人或全體使用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，選擇安裝目錄。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8082"/>
            <a:ext cx="4122484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03" y="2658082"/>
            <a:ext cx="412404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3163825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最後按下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即完成安裝。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606346"/>
            <a:ext cx="4171091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22" y="2606346"/>
            <a:ext cx="4179872" cy="3435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801805">
            <a:off x="7379210" y="5379722"/>
            <a:ext cx="539496" cy="2743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試用</a:t>
            </a:r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第一次開啟</a:t>
            </a:r>
            <a:r>
              <a:rPr lang="en-US" altLang="zh-TW" dirty="0" err="1" smtClean="0"/>
              <a:t>Spyder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問你要不要看看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6" y="1921784"/>
            <a:ext cx="8588586" cy="4616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81549"/>
            <a:ext cx="6096000" cy="3028950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3870960" y="5270319"/>
            <a:ext cx="1862328" cy="680359"/>
          </a:xfrm>
          <a:prstGeom prst="wedgeRoundRectCallout">
            <a:avLst>
              <a:gd name="adj1" fmla="val 46937"/>
              <a:gd name="adj2" fmla="val -95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有興趣可以看一下環境介紹。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261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下載安裝包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46505"/>
            <a:ext cx="8596668" cy="4294858"/>
          </a:xfrm>
        </p:spPr>
        <p:txBody>
          <a:bodyPr/>
          <a:lstStyle/>
          <a:p>
            <a:r>
              <a:rPr lang="en-US" altLang="zh-TW" dirty="0" smtClean="0"/>
              <a:t>Anaconda</a:t>
            </a:r>
            <a:r>
              <a:rPr lang="zh-TW" altLang="en-US" dirty="0" smtClean="0"/>
              <a:t>官網：  </a:t>
            </a:r>
            <a:r>
              <a:rPr lang="en-US" altLang="zh-TW" dirty="0" smtClean="0">
                <a:solidFill>
                  <a:srgbClr val="FF0000"/>
                </a:solidFill>
              </a:rPr>
              <a:t>https</a:t>
            </a:r>
            <a:r>
              <a:rPr lang="en-US" altLang="zh-TW" dirty="0">
                <a:solidFill>
                  <a:srgbClr val="FF0000"/>
                </a:solidFill>
              </a:rPr>
              <a:t>://www.anaconda.com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點選</a:t>
            </a:r>
            <a:r>
              <a:rPr lang="en-US" altLang="zh-TW" dirty="0" smtClean="0"/>
              <a:t>Products</a:t>
            </a:r>
            <a:r>
              <a:rPr lang="zh-TW" altLang="en-US" dirty="0" smtClean="0"/>
              <a:t>，</a:t>
            </a:r>
            <a:r>
              <a:rPr lang="zh-TW" altLang="en-US" dirty="0"/>
              <a:t>再往下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>Individual Edition</a:t>
            </a:r>
            <a:r>
              <a:rPr lang="zh-TW" altLang="en-US" dirty="0" smtClean="0"/>
              <a:t>，</a:t>
            </a:r>
            <a:r>
              <a:rPr lang="zh-TW" altLang="en-US" dirty="0"/>
              <a:t>點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接著點選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最後點選正確版本，就開始下載了。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2" y="3781579"/>
            <a:ext cx="3111738" cy="2671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52" y="3838634"/>
            <a:ext cx="3276160" cy="2632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9490402">
            <a:off x="1197053" y="4123944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2940706" y="4274212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40742">
            <a:off x="4143896" y="5927063"/>
            <a:ext cx="507573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878741" y="4741428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73976" y="40535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50064" y="43720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78741" y="55897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01" y="3834762"/>
            <a:ext cx="3115564" cy="218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左大括弧 13"/>
          <p:cNvSpPr/>
          <p:nvPr/>
        </p:nvSpPr>
        <p:spPr>
          <a:xfrm>
            <a:off x="8324501" y="5164929"/>
            <a:ext cx="327428" cy="64408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599211" y="4739913"/>
            <a:ext cx="510732" cy="70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061852" y="2982933"/>
            <a:ext cx="4022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https://</a:t>
            </a:r>
            <a:r>
              <a:rPr lang="en-US" altLang="zh-TW" sz="2800" dirty="0" smtClean="0">
                <a:solidFill>
                  <a:srgbClr val="FF0000"/>
                </a:solidFill>
              </a:rPr>
              <a:t>reurl.cc/qgd6lg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402" y="1746505"/>
            <a:ext cx="1143099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Kite</a:t>
            </a:r>
            <a:br>
              <a:rPr lang="en-US" altLang="zh-TW" dirty="0" smtClean="0"/>
            </a:br>
            <a:r>
              <a:rPr lang="zh-TW" altLang="en-US" dirty="0" smtClean="0"/>
              <a:t>一個程式碼自動補全工具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最新版的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會自動問你要不要安裝</a:t>
            </a:r>
            <a:r>
              <a:rPr lang="en-US" altLang="zh-TW" dirty="0" smtClean="0"/>
              <a:t>Kite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蠻方便的工具，建議是安裝。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12946"/>
            <a:ext cx="5524500" cy="2962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7" y="2917125"/>
            <a:ext cx="4274029" cy="347872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9168050">
            <a:off x="2887664" y="59097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6126011" y="4487128"/>
            <a:ext cx="485869" cy="64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前世界重複開發率最高程式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按照慣例</a:t>
            </a:r>
            <a:r>
              <a:rPr lang="zh-TW" altLang="en-US" dirty="0" smtClean="0"/>
              <a:t>，來個入門程式 </a:t>
            </a:r>
            <a:r>
              <a:rPr lang="en-US" altLang="zh-TW" dirty="0" smtClean="0"/>
              <a:t>Hello World</a:t>
            </a:r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寫的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程式是最夭壽簡單的！</a:t>
            </a:r>
            <a:endParaRPr lang="en-US" altLang="zh-TW" dirty="0" smtClean="0"/>
          </a:p>
          <a:p>
            <a:r>
              <a:rPr lang="zh-TW" altLang="en-US" dirty="0"/>
              <a:t>不必設定</a:t>
            </a:r>
            <a:r>
              <a:rPr lang="zh-TW" altLang="en-US" dirty="0" smtClean="0"/>
              <a:t>一堆</a:t>
            </a:r>
            <a:endParaRPr lang="en-US" altLang="zh-TW" dirty="0" smtClean="0"/>
          </a:p>
          <a:p>
            <a:r>
              <a:rPr lang="zh-TW" altLang="en-US" dirty="0"/>
              <a:t>不必分好多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/>
              <a:t>幸福的新一代程式</a:t>
            </a:r>
            <a:r>
              <a:rPr lang="zh-TW" altLang="en-US" dirty="0" smtClean="0"/>
              <a:t>設計師！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7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/>
              <a:t>步驟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在於</a:t>
            </a:r>
            <a:r>
              <a:rPr lang="en-US" altLang="zh-TW" dirty="0" err="1" smtClean="0"/>
              <a:t>Spyder</a:t>
            </a:r>
            <a:r>
              <a:rPr lang="zh-TW" altLang="en-US" dirty="0" smtClean="0"/>
              <a:t>的程式編輯視窗中，輸入第三者</a:t>
            </a:r>
            <a:r>
              <a:rPr lang="en-US" altLang="zh-TW" dirty="0" smtClean="0"/>
              <a:t>7</a:t>
            </a:r>
            <a:r>
              <a:rPr lang="zh-TW" altLang="en-US" dirty="0" smtClean="0"/>
              <a:t>行，紅框的那些程式碼：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print(“Hello World!”)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18" y="3005419"/>
            <a:ext cx="7265099" cy="3531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939859" y="5593306"/>
            <a:ext cx="3035808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08497" y="55933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沒錯，就一行程式！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點選綠色小三角形按鈕，執行剛剛的程式！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5" y="2897124"/>
            <a:ext cx="76676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9168050">
            <a:off x="2567624" y="3852373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Hello World</a:t>
            </a:r>
            <a:br>
              <a:rPr lang="en-US" altLang="zh-TW" dirty="0"/>
            </a:br>
            <a:r>
              <a:rPr lang="zh-TW" altLang="en-US" dirty="0" smtClean="0"/>
              <a:t>步驟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在右下角的</a:t>
            </a:r>
            <a:r>
              <a:rPr lang="en-US" altLang="zh-TW" dirty="0" err="1" smtClean="0"/>
              <a:t>IPython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看結果。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4" y="2724340"/>
            <a:ext cx="7724775" cy="345757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2839048">
            <a:off x="2339023" y="5813974"/>
            <a:ext cx="539496" cy="2374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98805" y="57115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就</a:t>
            </a:r>
            <a:r>
              <a:rPr lang="zh-TW" altLang="en-US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在這裡啦</a:t>
            </a:r>
            <a:r>
              <a:rPr lang="zh-TW" altLang="en-US" sz="20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！</a:t>
            </a:r>
            <a:endParaRPr lang="zh-TW" altLang="en-US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4543" y="384515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完成了！</a:t>
            </a:r>
            <a:endParaRPr lang="zh-TW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390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執行剛剛下載的：</a:t>
            </a:r>
            <a:r>
              <a:rPr lang="en-US" altLang="zh-TW" dirty="0" smtClean="0"/>
              <a:t>Anaconda3-2020.11-Windows-x86_64.exe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80944"/>
            <a:ext cx="3591056" cy="2798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528525" y="5384754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41" y="2980944"/>
            <a:ext cx="3607979" cy="2824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 rot="1528218">
            <a:off x="6868878" y="53566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10726" y="2160589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https://tinyurl.com/y7jsm2x6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安裝前的步驟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zh-TW" altLang="en-US" dirty="0" smtClean="0"/>
              <a:t>大法</a:t>
            </a:r>
            <a:r>
              <a:rPr lang="en-US" altLang="zh-TW" dirty="0" smtClean="0"/>
              <a:t>………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4" y="2742004"/>
            <a:ext cx="3994213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485" y="2742004"/>
            <a:ext cx="3987802" cy="3109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3077165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528218">
            <a:off x="7499813" y="532989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45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一路</a:t>
            </a:r>
            <a:r>
              <a:rPr lang="en-US" altLang="zh-TW" dirty="0" smtClean="0"/>
              <a:t>Next</a:t>
            </a:r>
            <a:r>
              <a:rPr lang="zh-TW" altLang="en-US" dirty="0" smtClean="0"/>
              <a:t>大法，選預設值即可開始安裝。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3" y="2703800"/>
            <a:ext cx="4298061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412" y="2703799"/>
            <a:ext cx="4285264" cy="333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1528218">
            <a:off x="2967436" y="5535068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安裝完成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還是要按</a:t>
            </a:r>
            <a:r>
              <a:rPr lang="en-US" altLang="zh-TW" dirty="0" smtClean="0"/>
              <a:t>Next…..</a:t>
            </a:r>
            <a:r>
              <a:rPr lang="zh-TW" altLang="en-US" dirty="0" smtClean="0"/>
              <a:t>，然後又蹦出要安裝另一套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31096"/>
            <a:ext cx="4168986" cy="3249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004013" y="5384755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11" y="2680039"/>
            <a:ext cx="4114691" cy="3200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1528218">
            <a:off x="7435805" y="538475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真的安裝完了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按下</a:t>
            </a:r>
            <a:r>
              <a:rPr lang="en-US" altLang="zh-TW" dirty="0" smtClean="0"/>
              <a:t>Finish</a:t>
            </a:r>
            <a:r>
              <a:rPr lang="zh-TW" altLang="en-US" dirty="0" smtClean="0"/>
              <a:t>，真的安裝完成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1" y="2868667"/>
            <a:ext cx="4387189" cy="340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1528218">
            <a:off x="3324053" y="5737551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先開啟</a:t>
            </a:r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點開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的開始</a:t>
            </a:r>
            <a:endParaRPr lang="en-US" altLang="zh-TW" dirty="0" smtClean="0"/>
          </a:p>
          <a:p>
            <a:r>
              <a:rPr lang="zh-TW" altLang="en-US" dirty="0"/>
              <a:t>找到</a:t>
            </a:r>
            <a:r>
              <a:rPr lang="en-US" altLang="zh-TW" dirty="0"/>
              <a:t>Anaconda3(64bit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點選裡面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Anaconda Navigator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6" y="2016333"/>
            <a:ext cx="3401716" cy="416928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28218">
            <a:off x="5445461" y="5751450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528218">
            <a:off x="6067253" y="3071323"/>
            <a:ext cx="516225" cy="202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267311" y="58162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0518" y="273998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3" y="1690948"/>
            <a:ext cx="6893433" cy="4963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47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1724</TotalTime>
  <Words>489</Words>
  <Application>Microsoft Office PowerPoint</Application>
  <PresentationFormat>寬螢幕</PresentationFormat>
  <Paragraphs>86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Arial</vt:lpstr>
      <vt:lpstr>Trebuchet MS</vt:lpstr>
      <vt:lpstr>Wingdings 3</vt:lpstr>
      <vt:lpstr>多面向</vt:lpstr>
      <vt:lpstr>Anaconda環境建置</vt:lpstr>
      <vt:lpstr>下載安裝包</vt:lpstr>
      <vt:lpstr>開始安裝</vt:lpstr>
      <vt:lpstr>安裝前的步驟</vt:lpstr>
      <vt:lpstr>開始安裝</vt:lpstr>
      <vt:lpstr>安裝完成</vt:lpstr>
      <vt:lpstr>真的安裝完了</vt:lpstr>
      <vt:lpstr>先開啟Anaconda navigator</vt:lpstr>
      <vt:lpstr>Anaconda Navigator執行畫面</vt:lpstr>
      <vt:lpstr>增加一個Channel</vt:lpstr>
      <vt:lpstr>Spyder更新</vt:lpstr>
      <vt:lpstr>關於Anaconda環境</vt:lpstr>
      <vt:lpstr>單純Spyder環境建置</vt:lpstr>
      <vt:lpstr>下載安裝包</vt:lpstr>
      <vt:lpstr>開始安裝</vt:lpstr>
      <vt:lpstr>安裝過程</vt:lpstr>
      <vt:lpstr>安裝完成</vt:lpstr>
      <vt:lpstr>試用Spyder</vt:lpstr>
      <vt:lpstr>第一次開啟Spyder 問你要不要看看Spyder介紹</vt:lpstr>
      <vt:lpstr>安裝Kite 一個程式碼自動補全工具</vt:lpstr>
      <vt:lpstr>前世界重複開發率最高程式 Hello World!</vt:lpstr>
      <vt:lpstr>Hello World 步驟1</vt:lpstr>
      <vt:lpstr>Hello World 步驟2</vt:lpstr>
      <vt:lpstr>Hello World 步驟3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30</cp:revision>
  <dcterms:created xsi:type="dcterms:W3CDTF">2020-12-26T05:03:03Z</dcterms:created>
  <dcterms:modified xsi:type="dcterms:W3CDTF">2021-05-29T06:20:13Z</dcterms:modified>
</cp:coreProperties>
</file>