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5" r:id="rId9"/>
    <p:sldId id="261" r:id="rId10"/>
    <p:sldId id="262" r:id="rId11"/>
    <p:sldId id="273" r:id="rId12"/>
    <p:sldId id="276" r:id="rId13"/>
    <p:sldId id="263" r:id="rId14"/>
    <p:sldId id="264" r:id="rId15"/>
    <p:sldId id="274" r:id="rId16"/>
    <p:sldId id="267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4768" y="436591"/>
            <a:ext cx="5137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投影片下載網址：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reurl.cc/Dg9Edm</a:t>
            </a:r>
            <a:endParaRPr lang="zh-TW" altLang="en-US" sz="2000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93" y="9043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  <p:sp>
        <p:nvSpPr>
          <p:cNvPr id="6" name="禁止標誌 5"/>
          <p:cNvSpPr/>
          <p:nvPr/>
        </p:nvSpPr>
        <p:spPr>
          <a:xfrm>
            <a:off x="6739128" y="2080548"/>
            <a:ext cx="4197096" cy="3849624"/>
          </a:xfrm>
          <a:prstGeom prst="noSmoking">
            <a:avLst>
              <a:gd name="adj" fmla="val 11146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  <p:sp>
        <p:nvSpPr>
          <p:cNvPr id="5" name="禁止標誌 4"/>
          <p:cNvSpPr/>
          <p:nvPr/>
        </p:nvSpPr>
        <p:spPr>
          <a:xfrm>
            <a:off x="2606040" y="1930400"/>
            <a:ext cx="5056632" cy="4616704"/>
          </a:xfrm>
          <a:prstGeom prst="noSmoking">
            <a:avLst>
              <a:gd name="adj" fmla="val 11146"/>
            </a:avLst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940216" y="1360596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真的不用事先宣告喔！</a:t>
            </a:r>
            <a:endParaRPr lang="zh-TW" altLang="en-US" sz="5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需轉換為數字才能做運算！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網址如下：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https://github.com/liulawsi/My_PPTs/tree/main/LCC/Python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桌前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望電腦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上課思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桌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電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腦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霜  光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課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</a:t>
            </a:r>
            <a:r>
              <a:rPr lang="zh-TW" altLang="en-US" dirty="0" smtClean="0"/>
              <a:t>混雜在一起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1418</TotalTime>
  <Words>1402</Words>
  <Application>Microsoft Office PowerPoint</Application>
  <PresentationFormat>寬螢幕</PresentationFormat>
  <Paragraphs>359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本系列投影片，歡迎下載 版權所有，勿商業使用。 網址如下：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60</cp:revision>
  <dcterms:created xsi:type="dcterms:W3CDTF">2020-12-26T05:03:03Z</dcterms:created>
  <dcterms:modified xsi:type="dcterms:W3CDTF">2021-05-29T06:47:08Z</dcterms:modified>
</cp:coreProperties>
</file>