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27" r:id="rId38"/>
    <p:sldId id="328" r:id="rId39"/>
    <p:sldId id="319" r:id="rId40"/>
    <p:sldId id="312" r:id="rId41"/>
    <p:sldId id="321" r:id="rId42"/>
    <p:sldId id="322" r:id="rId43"/>
    <p:sldId id="323" r:id="rId44"/>
    <p:sldId id="324" r:id="rId45"/>
    <p:sldId id="325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110年6月6日星期日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7912" y="514394"/>
            <a:ext cx="5104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講義網址：https</a:t>
            </a:r>
            <a:r>
              <a:rPr lang="zh-TW" altLang="en-US" sz="2400" dirty="0"/>
              <a:t>://reurl.cc/9r5G1d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975922"/>
            <a:ext cx="1822492" cy="1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842" y="1397156"/>
            <a:ext cx="2359152" cy="83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  <a:r>
              <a:rPr lang="zh-TW" altLang="en-US" dirty="0">
                <a:solidFill>
                  <a:schemeClr val="tx1"/>
                </a:solidFill>
              </a:rPr>
              <a:t>初始化</a:t>
            </a: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0" cy="42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!=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912" y="2497283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顯示範圍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233480"/>
            <a:ext cx="2586" cy="26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61004" y="3256041"/>
            <a:ext cx="0" cy="243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4912" y="5699966"/>
            <a:ext cx="1472184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4" y="4610133"/>
            <a:ext cx="1609061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調整範圍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642596" y="2431163"/>
            <a:ext cx="1733471" cy="26244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197096" y="1815318"/>
            <a:ext cx="440898" cy="4095867"/>
          </a:xfrm>
          <a:prstGeom prst="bentConnector3">
            <a:avLst>
              <a:gd name="adj1" fmla="val 9461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4983</TotalTime>
  <Words>3007</Words>
  <Application>Microsoft Office PowerPoint</Application>
  <PresentationFormat>寬螢幕</PresentationFormat>
  <Paragraphs>561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82</cp:revision>
  <dcterms:created xsi:type="dcterms:W3CDTF">2020-11-15T08:32:50Z</dcterms:created>
  <dcterms:modified xsi:type="dcterms:W3CDTF">2021-06-06T01:26:33Z</dcterms:modified>
</cp:coreProperties>
</file>