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第一科成績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第二科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第三科</a:t>
              </a:r>
              <a:r>
                <a:rPr lang="zh-TW" altLang="en-US" dirty="0">
                  <a:solidFill>
                    <a:schemeClr val="tx1"/>
                  </a:solidFill>
                </a:rPr>
                <a:t>成績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三科成績總和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=248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請設計一個程式，讓我可以輸入華氏溫度，</a:t>
                </a:r>
                <a:r>
                  <a:rPr lang="zh-TW" altLang="en-US" dirty="0"/>
                  <a:t>然後</a:t>
                </a:r>
                <a:r>
                  <a:rPr lang="zh-TW" altLang="en-US" dirty="0" smtClean="0"/>
                  <a:t>顯示相對的攝氏溫度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考慮</a:t>
                </a:r>
                <a:r>
                  <a:rPr lang="zh-TW" altLang="en-US" dirty="0"/>
                  <a:t>重點：</a:t>
                </a:r>
              </a:p>
              <a:p>
                <a:pPr lvl="1"/>
                <a:r>
                  <a:rPr lang="zh-TW" altLang="en-US" dirty="0"/>
                  <a:t>輸入：</a:t>
                </a:r>
                <a:r>
                  <a:rPr lang="zh-TW" altLang="en-US" dirty="0" smtClean="0"/>
                  <a:t>華氏溫度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運算：溫度轉換公式？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>
                    <a:ea typeface="Cambria Math" panose="02040503050406030204" pitchFamily="18" charset="0"/>
                  </a:rPr>
                  <a:t>攝氏溫度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zh-TW" altLang="en-US" dirty="0"/>
                      <m:t>華氏溫度 </m:t>
                    </m:r>
                    <m:r>
                      <m:rPr>
                        <m:nor/>
                      </m:rPr>
                      <a:rPr lang="en-US" altLang="zh-TW" dirty="0"/>
                      <m:t>− 32)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想想怎麼來的</a:t>
                </a:r>
                <a:r>
                  <a:rPr lang="en-US" altLang="zh-TW" dirty="0" smtClean="0"/>
                  <a:t>?)</a:t>
                </a:r>
              </a:p>
              <a:p>
                <a:pPr lvl="1"/>
                <a:r>
                  <a:rPr lang="zh-TW" altLang="en-US" dirty="0" smtClean="0"/>
                  <a:t>輸出：攝氏</a:t>
                </a:r>
                <a:r>
                  <a:rPr lang="zh-TW" altLang="en-US" dirty="0"/>
                  <a:t>溫度</a:t>
                </a:r>
                <a:endParaRPr lang="en-US" altLang="zh-TW" dirty="0"/>
              </a:p>
              <a:p>
                <a:r>
                  <a:rPr lang="zh-TW" altLang="en-US" dirty="0" smtClean="0"/>
                  <a:t>變數</a:t>
                </a:r>
                <a:r>
                  <a:rPr lang="zh-TW" altLang="en-US" dirty="0"/>
                  <a:t>宣告：需要幾個？叫甚麼名字？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605900" y="3763779"/>
            <a:ext cx="4779150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321050" y="2298195"/>
          <a:ext cx="391160" cy="317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9886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4902459" y="3892303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902456" y="2298195"/>
          <a:ext cx="391160" cy="15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690862659"/>
                    </a:ext>
                  </a:extLst>
                </a:gridCol>
              </a:tblGrid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4425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237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70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0661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66779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9578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17643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5682"/>
                  </a:ext>
                </a:extLst>
              </a:tr>
              <a:tr h="176445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7269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8476" y="2301240"/>
          <a:ext cx="296173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244">
                  <a:extLst>
                    <a:ext uri="{9D8B030D-6E8A-4147-A177-3AD203B41FA5}">
                      <a16:colId xmlns:a16="http://schemas.microsoft.com/office/drawing/2014/main" val="3795699087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387578872"/>
                    </a:ext>
                  </a:extLst>
                </a:gridCol>
                <a:gridCol w="987244">
                  <a:extLst>
                    <a:ext uri="{9D8B030D-6E8A-4147-A177-3AD203B41FA5}">
                      <a16:colId xmlns:a16="http://schemas.microsoft.com/office/drawing/2014/main" val="415674302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華氏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攝氏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260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沸點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8210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冰點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963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差距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4259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6579108" y="3456432"/>
            <a:ext cx="594360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攝氏度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華氏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3400426"/>
                <a:ext cx="3153427" cy="485774"/>
              </a:xfrm>
              <a:prstGeom prst="rect">
                <a:avLst/>
              </a:prstGeom>
              <a:blipFill>
                <a:blip r:embed="rId2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華</m:t>
                    </m:r>
                  </m:oMath>
                </a14:m>
                <a:r>
                  <a:rPr lang="zh-TW" altLang="en-US" dirty="0" smtClean="0"/>
                  <a:t>氏度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 smtClean="0"/>
                  <a:t>度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/>
                      <m:t>攝氏</m:t>
                    </m:r>
                  </m:oMath>
                </a14:m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4073081"/>
                <a:ext cx="3153427" cy="487954"/>
              </a:xfrm>
              <a:prstGeom prst="rect">
                <a:avLst/>
              </a:prstGeom>
              <a:blipFill>
                <a:blip r:embed="rId3"/>
                <a:stretch>
                  <a:fillRect l="-1547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5298950" y="2304291"/>
            <a:ext cx="0" cy="31638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2210" y="2139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712210" y="5283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0886" y="211141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212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46977" y="52956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46971" y="37035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697485" y="37015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>
                    <a:solidFill>
                      <a:srgbClr val="C00000"/>
                    </a:solidFill>
                  </a:rPr>
                  <a:t>攝氏度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+32=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45" y="2384934"/>
                <a:ext cx="2383986" cy="616964"/>
              </a:xfrm>
              <a:prstGeom prst="rect">
                <a:avLst/>
              </a:prstGeom>
              <a:blipFill>
                <a:blip r:embed="rId4"/>
                <a:stretch>
                  <a:fillRect l="-2041" r="-1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上箭號 3"/>
          <p:cNvSpPr/>
          <p:nvPr/>
        </p:nvSpPr>
        <p:spPr>
          <a:xfrm>
            <a:off x="8800473" y="2998756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>
                        <a:solidFill>
                          <a:srgbClr val="C00000"/>
                        </a:solidFill>
                      </a:rPr>
                      <m:t>華氏</m:t>
                    </m:r>
                  </m:oMath>
                </a14:m>
                <a:r>
                  <a:rPr lang="zh-TW" altLang="en-US" dirty="0">
                    <a:solidFill>
                      <a:srgbClr val="C00000"/>
                    </a:solidFill>
                  </a:rPr>
                  <a:t>度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– 32)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=</a:t>
                </a:r>
                <a:r>
                  <a:rPr lang="zh-TW" altLang="en-US" dirty="0">
                    <a:solidFill>
                      <a:srgbClr val="C00000"/>
                    </a:solidFill>
                  </a:rPr>
                  <a:t>攝氏度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73" y="4934299"/>
                <a:ext cx="2723823" cy="621837"/>
              </a:xfrm>
              <a:prstGeom prst="rect">
                <a:avLst/>
              </a:prstGeom>
              <a:blipFill>
                <a:blip r:embed="rId5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上箭號 19"/>
          <p:cNvSpPr/>
          <p:nvPr/>
        </p:nvSpPr>
        <p:spPr>
          <a:xfrm rot="10800000">
            <a:off x="8823577" y="4626070"/>
            <a:ext cx="494522" cy="3082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課後小</a:t>
            </a:r>
            <a:r>
              <a:rPr lang="zh-TW" altLang="en-US" dirty="0" smtClean="0"/>
              <a:t>練習自己</a:t>
            </a:r>
            <a:r>
              <a:rPr lang="zh-TW" altLang="en-US" dirty="0"/>
              <a:t>來</a:t>
            </a:r>
            <a:r>
              <a:rPr lang="zh-TW" altLang="en-US" dirty="0" smtClean="0"/>
              <a:t>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輸入身高體重，計算出</a:t>
                </a:r>
                <a:r>
                  <a:rPr lang="en-US" altLang="zh-TW" dirty="0" smtClean="0"/>
                  <a:t>BMI=?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體重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身高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試看看，自己規劃看看！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輸入輸出畫面是甚麼</a:t>
                </a:r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運算的公式怎麼實現？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最後記得輸入的單位要是公斤跟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公尺</a:t>
                </a:r>
                <a:r>
                  <a:rPr lang="zh-TW" altLang="en-US" dirty="0"/>
                  <a:t>喔！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特定順序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程式是遵守某種順序一行接著一行依序執行的。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</a:t>
            </a:r>
            <a:r>
              <a:rPr lang="zh-TW" altLang="en-US" b="1" dirty="0" smtClean="0"/>
              <a:t>執行錯誤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程式基本結構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03092" y="2637477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03092" y="3017390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03092" y="3397303"/>
            <a:ext cx="17007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836" y="2637477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Section01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07836" y="3017390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07836" y="3397303"/>
            <a:ext cx="454133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Example01_01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02113" y="204053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程式最基本結構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55335" y="204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563896" y="3325167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40736" y="4520687"/>
            <a:ext cx="1025495" cy="30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輸入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0736" y="4878694"/>
            <a:ext cx="1025495" cy="3096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20" name="矩形 19"/>
          <p:cNvSpPr/>
          <p:nvPr/>
        </p:nvSpPr>
        <p:spPr>
          <a:xfrm>
            <a:off x="2040736" y="5236701"/>
            <a:ext cx="1025495" cy="3096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輸出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40736" y="4093360"/>
            <a:ext cx="1025495" cy="30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變數宣告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 smtClean="0"/>
              <a:t>加號對於文字來說是</a:t>
            </a:r>
            <a:r>
              <a:rPr lang="zh-TW" altLang="en-US" dirty="0"/>
              <a:t>串</a:t>
            </a:r>
            <a:r>
              <a:rPr lang="zh-TW" altLang="en-US" dirty="0" smtClean="0"/>
              <a:t>接的意思，不是數學的加法。</a:t>
            </a:r>
            <a:endParaRPr lang="en-US" altLang="zh-TW" dirty="0" smtClean="0"/>
          </a:p>
          <a:p>
            <a:r>
              <a:rPr lang="zh-TW" altLang="en-US" dirty="0" smtClean="0"/>
              <a:t>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2" y="1906328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3811424"/>
            <a:ext cx="4908613" cy="2863696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請輸入長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dirty="0">
                  <a:solidFill>
                    <a:srgbClr val="0070C0"/>
                  </a:solidFill>
                </a:rPr>
                <a:t>10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請輸入寬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30</a:t>
              </a:r>
              <a:endParaRPr lang="zh-TW" altLang="en-US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矩形面積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=300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1949</TotalTime>
  <Words>1433</Words>
  <Application>Microsoft Office PowerPoint</Application>
  <PresentationFormat>寬螢幕</PresentationFormat>
  <Paragraphs>228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Java程式基本結構(精簡版)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練習四 溫度轉換，華氏轉攝氏</vt:lpstr>
      <vt:lpstr>華氏溫度與攝氏溫度轉換</vt:lpstr>
      <vt:lpstr>課後小練習自己來喔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35</cp:revision>
  <dcterms:created xsi:type="dcterms:W3CDTF">2020-11-15T04:05:30Z</dcterms:created>
  <dcterms:modified xsi:type="dcterms:W3CDTF">2021-09-30T09:34:21Z</dcterms:modified>
</cp:coreProperties>
</file>