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0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  <p:sldId id="277" r:id="rId25"/>
    <p:sldId id="279" r:id="rId26"/>
    <p:sldId id="283" r:id="rId27"/>
    <p:sldId id="278" r:id="rId28"/>
    <p:sldId id="284" r:id="rId29"/>
    <p:sldId id="281" r:id="rId30"/>
    <p:sldId id="285" r:id="rId31"/>
    <p:sldId id="280" r:id="rId32"/>
    <p:sldId id="293" r:id="rId33"/>
    <p:sldId id="294" r:id="rId34"/>
    <p:sldId id="286" r:id="rId35"/>
    <p:sldId id="289" r:id="rId36"/>
    <p:sldId id="290" r:id="rId37"/>
    <p:sldId id="291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110年9月30日星期四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76191" y="5330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88992" y="4688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</a:t>
            </a:r>
            <a:r>
              <a:rPr lang="zh-TW" altLang="en-US" b="1" dirty="0" smtClean="0">
                <a:solidFill>
                  <a:schemeClr val="tx1"/>
                </a:solidFill>
              </a:rPr>
              <a:t>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2488</TotalTime>
  <Words>2602</Words>
  <Application>Microsoft Office PowerPoint</Application>
  <PresentationFormat>寬螢幕</PresentationFormat>
  <Paragraphs>524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微軟正黑體</vt:lpstr>
      <vt:lpstr>新細明體</vt:lpstr>
      <vt:lpstr>Arial</vt:lpstr>
      <vt:lpstr>Calibri</vt:lpstr>
      <vt:lpstr>Consolas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48</cp:revision>
  <dcterms:created xsi:type="dcterms:W3CDTF">2020-11-22T09:17:23Z</dcterms:created>
  <dcterms:modified xsi:type="dcterms:W3CDTF">2021-09-30T09:34:15Z</dcterms:modified>
</cp:coreProperties>
</file>