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79" r:id="rId3"/>
    <p:sldId id="257" r:id="rId4"/>
    <p:sldId id="258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275" r:id="rId13"/>
    <p:sldId id="280" r:id="rId14"/>
    <p:sldId id="266" r:id="rId15"/>
    <p:sldId id="265" r:id="rId16"/>
    <p:sldId id="267" r:id="rId17"/>
    <p:sldId id="270" r:id="rId18"/>
    <p:sldId id="269" r:id="rId19"/>
    <p:sldId id="271" r:id="rId20"/>
    <p:sldId id="268" r:id="rId21"/>
    <p:sldId id="272" r:id="rId22"/>
    <p:sldId id="273" r:id="rId23"/>
    <p:sldId id="274" r:id="rId24"/>
    <p:sldId id="277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8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78F"/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2" y="11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2021/1/1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110年1月1日星期五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小明想要摺四隻紙鶴，需要四張正方型的紙，現在有長寬為</a:t>
            </a:r>
            <a:r>
              <a:rPr lang="en-US" altLang="zh-TW" dirty="0" err="1" smtClean="0"/>
              <a:t>w,h</a:t>
            </a:r>
            <a:r>
              <a:rPr lang="zh-TW" altLang="en-US" dirty="0" smtClean="0"/>
              <a:t>的紙一張，請問切成四張最大正方形的邊長是多少？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長與寬</a:t>
            </a:r>
            <a:endParaRPr lang="en-US" altLang="zh-TW" dirty="0" smtClean="0"/>
          </a:p>
          <a:p>
            <a:r>
              <a:rPr lang="zh-TW" altLang="en-US" dirty="0"/>
              <a:t>輸出：正方形邊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分割成四張只有兩種做法</a:t>
            </a:r>
            <a:endParaRPr lang="en-US" altLang="zh-TW" dirty="0" smtClean="0"/>
          </a:p>
          <a:p>
            <a:pPr lvl="1"/>
            <a:r>
              <a:rPr lang="zh-TW" altLang="en-US" dirty="0"/>
              <a:t>兩種</a:t>
            </a:r>
            <a:r>
              <a:rPr lang="zh-TW" altLang="en-US" dirty="0" smtClean="0"/>
              <a:t>做法分別算，看誰算出來大？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摺紙鶴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212078" y="3151370"/>
            <a:ext cx="2370894" cy="1364488"/>
            <a:chOff x="6215992" y="2670048"/>
            <a:chExt cx="2370894" cy="1364488"/>
          </a:xfrm>
        </p:grpSpPr>
        <p:sp>
          <p:nvSpPr>
            <p:cNvPr id="21" name="矩形 20"/>
            <p:cNvSpPr/>
            <p:nvPr/>
          </p:nvSpPr>
          <p:spPr>
            <a:xfrm>
              <a:off x="6215992" y="2670048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19906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694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99482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97098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212078" y="4869918"/>
            <a:ext cx="2366980" cy="1364488"/>
            <a:chOff x="6215992" y="4346956"/>
            <a:chExt cx="2366980" cy="1364488"/>
          </a:xfrm>
        </p:grpSpPr>
        <p:sp>
          <p:nvSpPr>
            <p:cNvPr id="17" name="矩形 16"/>
            <p:cNvSpPr/>
            <p:nvPr/>
          </p:nvSpPr>
          <p:spPr>
            <a:xfrm>
              <a:off x="6215992" y="4346956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9906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19906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29120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9120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右大括弧 23"/>
          <p:cNvSpPr/>
          <p:nvPr/>
        </p:nvSpPr>
        <p:spPr>
          <a:xfrm>
            <a:off x="8723688" y="3151370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77302" y="364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右大括弧 25"/>
          <p:cNvSpPr/>
          <p:nvPr/>
        </p:nvSpPr>
        <p:spPr>
          <a:xfrm>
            <a:off x="8783886" y="4869918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109156" y="536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 rot="16200000">
            <a:off x="7295038" y="1784095"/>
            <a:ext cx="201059" cy="2366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39915" y="25207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五角星形 2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秘密差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將一個十進位正整數的奇數位數的和稱為 </a:t>
            </a:r>
            <a:r>
              <a:rPr lang="en-US" altLang="zh-TW" dirty="0"/>
              <a:t>A</a:t>
            </a:r>
            <a:r>
              <a:rPr lang="zh-TW" altLang="en-US" dirty="0"/>
              <a:t>，偶數位數的和稱為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的絕 對差值</a:t>
            </a:r>
            <a:r>
              <a:rPr lang="en-US" altLang="zh-TW" dirty="0"/>
              <a:t>|A</a:t>
            </a:r>
            <a:r>
              <a:rPr lang="zh-TW" altLang="en-US" dirty="0"/>
              <a:t>－</a:t>
            </a:r>
            <a:r>
              <a:rPr lang="en-US" altLang="zh-TW" dirty="0"/>
              <a:t>B|</a:t>
            </a:r>
            <a:r>
              <a:rPr lang="zh-TW" altLang="en-US" dirty="0"/>
              <a:t>稱為這個正整數的秘密差。 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263541 </a:t>
            </a:r>
            <a:r>
              <a:rPr lang="zh-TW" altLang="en-US" dirty="0"/>
              <a:t>的奇數位數的和 </a:t>
            </a:r>
            <a:r>
              <a:rPr lang="en-US" altLang="zh-TW" dirty="0"/>
              <a:t>A = 6+5+1 = 12</a:t>
            </a:r>
            <a:r>
              <a:rPr lang="zh-TW" altLang="en-US" dirty="0"/>
              <a:t>，偶數位數的和 </a:t>
            </a:r>
            <a:r>
              <a:rPr lang="en-US" altLang="zh-TW" dirty="0"/>
              <a:t>B = 2+3+4 = 9</a:t>
            </a:r>
            <a:r>
              <a:rPr lang="zh-TW" altLang="en-US" dirty="0"/>
              <a:t>，所以 </a:t>
            </a:r>
            <a:r>
              <a:rPr lang="en-US" altLang="zh-TW" dirty="0"/>
              <a:t>263541 </a:t>
            </a:r>
            <a:r>
              <a:rPr lang="zh-TW" altLang="en-US" dirty="0"/>
              <a:t>的秘密差是</a:t>
            </a:r>
            <a:r>
              <a:rPr lang="en-US" altLang="zh-TW" dirty="0"/>
              <a:t>|12</a:t>
            </a:r>
            <a:r>
              <a:rPr lang="zh-TW" altLang="en-US" dirty="0"/>
              <a:t>－</a:t>
            </a:r>
            <a:r>
              <a:rPr lang="en-US" altLang="zh-TW" dirty="0"/>
              <a:t>9|= 3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給定一個十進位正整數 </a:t>
            </a:r>
            <a:r>
              <a:rPr lang="en-US" altLang="zh-TW" dirty="0"/>
              <a:t>X</a:t>
            </a:r>
            <a:r>
              <a:rPr lang="zh-TW" altLang="en-US" dirty="0"/>
              <a:t>，請找出 </a:t>
            </a:r>
            <a:r>
              <a:rPr lang="en-US" altLang="zh-TW" dirty="0"/>
              <a:t>X </a:t>
            </a:r>
            <a:r>
              <a:rPr lang="zh-TW" altLang="en-US" dirty="0"/>
              <a:t>的秘密差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輸出：秘密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取的奇數位數與偶數</a:t>
            </a:r>
            <a:r>
              <a:rPr lang="zh-TW" altLang="en-US" dirty="0" smtClean="0"/>
              <a:t>位數</a:t>
            </a:r>
            <a:r>
              <a:rPr lang="en-US" altLang="zh-TW" dirty="0" smtClean="0">
                <a:sym typeface="Wingdings" panose="05000000000000000000" pitchFamily="2" charset="2"/>
              </a:rPr>
              <a:t>%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分別加起來。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085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N!</a:t>
            </a:r>
            <a:r>
              <a:rPr lang="zh-TW" altLang="en-US" dirty="0" smtClean="0"/>
              <a:t>有</a:t>
            </a:r>
            <a:r>
              <a:rPr lang="zh-TW" altLang="en-US" dirty="0"/>
              <a:t>幾個</a:t>
            </a:r>
            <a:r>
              <a:rPr lang="en-US" altLang="zh-TW" dirty="0"/>
              <a:t>0?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，請計算</a:t>
            </a:r>
            <a:r>
              <a:rPr lang="en-US" altLang="zh-TW" dirty="0" smtClean="0"/>
              <a:t>n!</a:t>
            </a:r>
            <a:r>
              <a:rPr lang="zh-TW" altLang="en-US" dirty="0" smtClean="0"/>
              <a:t>最後面有幾個</a:t>
            </a:r>
            <a:r>
              <a:rPr lang="en-US" altLang="zh-TW" dirty="0" smtClean="0"/>
              <a:t>0?</a:t>
            </a:r>
          </a:p>
          <a:p>
            <a:r>
              <a:rPr lang="en-US" altLang="zh-TW" dirty="0" smtClean="0"/>
              <a:t>N!=1x2x3x….</a:t>
            </a:r>
            <a:r>
              <a:rPr lang="en-US" altLang="zh-TW" dirty="0" err="1" smtClean="0"/>
              <a:t>xN</a:t>
            </a:r>
            <a:endParaRPr lang="en-US" altLang="zh-TW" dirty="0" smtClean="0"/>
          </a:p>
          <a:p>
            <a:r>
              <a:rPr lang="zh-TW" altLang="en-US" dirty="0"/>
              <a:t>輸入：正整數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幾個</a:t>
            </a:r>
            <a:r>
              <a:rPr lang="en-US" altLang="zh-TW" dirty="0" smtClean="0"/>
              <a:t>0)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真的乘</a:t>
            </a:r>
            <a:r>
              <a:rPr lang="zh-TW" altLang="en-US" dirty="0" smtClean="0"/>
              <a:t>下去，再去算後面的 </a:t>
            </a:r>
            <a:r>
              <a:rPr lang="en-US" altLang="zh-TW" dirty="0" smtClean="0"/>
              <a:t>0 ??!!(</a:t>
            </a:r>
            <a:r>
              <a:rPr lang="zh-TW" altLang="en-US" dirty="0" smtClean="0"/>
              <a:t>數字超超超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怎麼樣才會有 </a:t>
            </a:r>
            <a:r>
              <a:rPr lang="en-US" altLang="zh-TW" dirty="0"/>
              <a:t>0 </a:t>
            </a:r>
            <a:r>
              <a:rPr lang="zh-TW" altLang="en-US" dirty="0"/>
              <a:t>出現在後面？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完全數</a:t>
            </a:r>
            <a:r>
              <a:rPr lang="en-US" altLang="zh-TW" dirty="0" smtClean="0"/>
              <a:t>(Perfect 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一個整數，如果他</a:t>
            </a:r>
            <a:r>
              <a:rPr lang="zh-TW" altLang="en-US" b="1" dirty="0" smtClean="0"/>
              <a:t>除了自己以外的所有因數之和</a:t>
            </a:r>
            <a:r>
              <a:rPr lang="zh-TW" altLang="en-US" dirty="0" smtClean="0"/>
              <a:t>等於這個整數，則稱他為完全數。如果和大於整數稱為過剩數</a:t>
            </a:r>
            <a:r>
              <a:rPr lang="en-US" altLang="zh-TW" dirty="0"/>
              <a:t>(Abundant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，若是和小於整數則稱為不足數</a:t>
            </a:r>
            <a:r>
              <a:rPr lang="en-US" altLang="zh-TW" dirty="0" smtClean="0"/>
              <a:t>(</a:t>
            </a:r>
            <a:r>
              <a:rPr lang="en-US" altLang="zh-TW" dirty="0"/>
              <a:t>Deficient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輸入：一個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輸出：完全數、過剩數、不足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因數</a:t>
            </a:r>
            <a:r>
              <a:rPr lang="zh-TW" altLang="en-US" dirty="0"/>
              <a:t>怎麼判斷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把所有因數加總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11" name="五角星形 10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不囉嗦，就是找兩正整數的最大公因數。</a:t>
            </a:r>
            <a:endParaRPr lang="en-US" altLang="zh-TW" dirty="0" smtClean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輸出：最大</a:t>
            </a:r>
            <a:r>
              <a:rPr lang="zh-TW" altLang="en-US" dirty="0" smtClean="0"/>
              <a:t>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方法一</a:t>
            </a:r>
            <a:r>
              <a:rPr lang="zh-TW" altLang="en-US" dirty="0" smtClean="0"/>
              <a:t>：暴力解，把小於兩數的正整數都拿來試。</a:t>
            </a:r>
            <a:endParaRPr lang="en-US" altLang="zh-TW" dirty="0" smtClean="0"/>
          </a:p>
          <a:p>
            <a:pPr lvl="2"/>
            <a:r>
              <a:rPr lang="zh-TW" altLang="en-US" dirty="0"/>
              <a:t>太暴力太慢了！</a:t>
            </a:r>
            <a:endParaRPr lang="en-US" altLang="zh-TW" dirty="0" smtClean="0"/>
          </a:p>
          <a:p>
            <a:pPr lvl="1"/>
            <a:r>
              <a:rPr lang="zh-TW" altLang="en-US" dirty="0"/>
              <a:t>方法二：輾轉相除法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6876288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641336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457669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709650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07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6886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8869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93806" y="2644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1020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52536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76288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20053" y="38191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78938" y="265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50963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9008" y="347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70860" y="3868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01037" y="3313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40079" y="3209544"/>
            <a:ext cx="503721" cy="35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個數的最大公因數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個正整數的最大公因數。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數的最大公因數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輾轉相除法寫</a:t>
            </a:r>
            <a:r>
              <a:rPr lang="zh-TW" altLang="en-US" dirty="0"/>
              <a:t>成函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連續使用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不囉嗦，就是找兩正整數</a:t>
            </a:r>
            <a:r>
              <a:rPr lang="zh-TW" altLang="en-US" dirty="0" smtClean="0"/>
              <a:t>的最小公倍數。</a:t>
            </a:r>
            <a:endParaRPr lang="en-US" altLang="zh-TW" dirty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r>
              <a:rPr lang="en-US" altLang="zh-TW" dirty="0" err="1" smtClean="0"/>
              <a:t>a,b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：最小公倍數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最小公倍數</a:t>
            </a:r>
            <a:r>
              <a:rPr lang="zh-TW" altLang="en-US" dirty="0"/>
              <a:t>等於兩</a:t>
            </a:r>
            <a:r>
              <a:rPr lang="zh-TW" altLang="en-US" dirty="0" smtClean="0"/>
              <a:t>數相乘再除</a:t>
            </a:r>
            <a:r>
              <a:rPr lang="zh-TW" altLang="en-US" dirty="0"/>
              <a:t>以兩數的最大公因數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/>
              <a:t>N</a:t>
            </a:r>
            <a:r>
              <a:rPr lang="zh-TW" altLang="en-US" dirty="0"/>
              <a:t>個數</a:t>
            </a:r>
            <a:r>
              <a:rPr lang="zh-TW" altLang="en-US" dirty="0" smtClean="0"/>
              <a:t>的最小公倍數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</a:t>
            </a:r>
            <a:r>
              <a:rPr lang="zh-TW" altLang="en-US" dirty="0"/>
              <a:t>整數的最小公倍數。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N</a:t>
            </a:r>
            <a:r>
              <a:rPr lang="zh-TW" altLang="en-US" dirty="0"/>
              <a:t> 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/>
              <a:t> N</a:t>
            </a:r>
            <a:r>
              <a:rPr lang="zh-TW" altLang="en-US" dirty="0"/>
              <a:t>數的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最小公倍數等於兩數相乘再除以兩數的最大公因數</a:t>
            </a:r>
            <a:endParaRPr lang="en-US" altLang="zh-TW" dirty="0"/>
          </a:p>
          <a:p>
            <a:pPr lvl="1"/>
            <a:r>
              <a:rPr lang="en-US" altLang="zh-TW" dirty="0"/>
              <a:t>Lcm(</a:t>
            </a:r>
            <a:r>
              <a:rPr lang="en-US" altLang="zh-TW" dirty="0" err="1"/>
              <a:t>a,b</a:t>
            </a:r>
            <a:r>
              <a:rPr lang="en-US" altLang="zh-TW" dirty="0"/>
              <a:t>)=</a:t>
            </a:r>
            <a:r>
              <a:rPr lang="en-US" altLang="zh-TW" dirty="0" err="1"/>
              <a:t>axb</a:t>
            </a:r>
            <a:r>
              <a:rPr lang="en-US" altLang="zh-TW" dirty="0"/>
              <a:t>/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寫成函式，連續</a:t>
            </a:r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 = lcm(a, lcm(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基本變數與運算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阿姆斯壯數</a:t>
            </a:r>
            <a:r>
              <a:rPr lang="en-US" altLang="zh-TW" dirty="0" smtClean="0"/>
              <a:t>(</a:t>
            </a:r>
            <a:r>
              <a:rPr lang="en-US" altLang="zh-TW" dirty="0"/>
              <a:t>Armstrong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，水仙花數，自戀數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所謂 </a:t>
                </a:r>
                <a:r>
                  <a:rPr lang="en-US" altLang="zh-TW" dirty="0"/>
                  <a:t>Armstrong number </a:t>
                </a:r>
                <a:r>
                  <a:rPr lang="zh-TW" altLang="en-US" dirty="0"/>
                  <a:t>指的是一個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位數的整數，它的所有位數的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次方和恰好等於自己</a:t>
                </a:r>
                <a:r>
                  <a:rPr lang="zh-TW" altLang="en-US" dirty="0" smtClean="0"/>
                  <a:t>。試求出所有三位數字的阿姆斯壯數。</a:t>
                </a:r>
                <a:endParaRPr lang="en-US" altLang="zh-TW" dirty="0" smtClean="0"/>
              </a:p>
              <a:p>
                <a:r>
                  <a:rPr lang="zh-TW" altLang="en-US" dirty="0"/>
                  <a:t>例如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1634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所以</a:t>
                </a:r>
                <a:r>
                  <a:rPr lang="en-US" altLang="zh-TW" dirty="0"/>
                  <a:t>1634</a:t>
                </a:r>
                <a:r>
                  <a:rPr lang="zh-TW" altLang="en-US" dirty="0"/>
                  <a:t>是阿姆斯壯</a:t>
                </a:r>
                <a:r>
                  <a:rPr lang="zh-TW" altLang="en-US" dirty="0" smtClean="0"/>
                  <a:t>數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也是阿姆斯壯數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</a:t>
                </a:r>
                <a:r>
                  <a:rPr lang="zh-TW" altLang="en-US" dirty="0" smtClean="0"/>
                  <a:t>無</a:t>
                </a:r>
                <a:endParaRPr lang="en-US" altLang="zh-TW" dirty="0" smtClean="0"/>
              </a:p>
              <a:p>
                <a:r>
                  <a:rPr lang="zh-TW" altLang="en-US" dirty="0"/>
                  <a:t>輸出：三位數的阿姆斯壯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怎麼拆出三位</a:t>
                </a:r>
                <a:r>
                  <a:rPr lang="zh-TW" altLang="en-US" dirty="0" smtClean="0"/>
                  <a:t>數字？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拆出後再各自三次方</a:t>
                </a:r>
                <a:r>
                  <a:rPr lang="zh-TW" altLang="en-US" dirty="0" smtClean="0"/>
                  <a:t>加總。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角星形 6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給兩個正整數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/>
              <a:t>且</a:t>
            </a:r>
            <a:r>
              <a:rPr lang="en-US" altLang="zh-TW" dirty="0"/>
              <a:t>A&lt;B</a:t>
            </a:r>
            <a:r>
              <a:rPr lang="zh-TW" altLang="en-US" dirty="0" smtClean="0"/>
              <a:t>，請輸出介於兩數之間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有幾個完全平方數？</a:t>
            </a:r>
            <a:endParaRPr lang="en-US" altLang="zh-TW" dirty="0" smtClean="0"/>
          </a:p>
          <a:p>
            <a:r>
              <a:rPr lang="zh-TW" altLang="en-US" dirty="0"/>
              <a:t>完全平方數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4, 9, 16, 25, 36, 49, 64,….</a:t>
            </a:r>
          </a:p>
          <a:p>
            <a:r>
              <a:rPr lang="zh-TW" altLang="en-US" dirty="0"/>
              <a:t>輸入：</a:t>
            </a:r>
            <a:r>
              <a:rPr lang="en-US" altLang="zh-TW" dirty="0"/>
              <a:t>A</a:t>
            </a:r>
            <a:r>
              <a:rPr lang="en-US" altLang="zh-TW" dirty="0" smtClean="0"/>
              <a:t>, B</a:t>
            </a:r>
            <a:r>
              <a:rPr lang="zh-TW" altLang="en-US" dirty="0" smtClean="0"/>
              <a:t>兩正整數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幾個？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</a:t>
            </a:r>
            <a:r>
              <a:rPr lang="zh-TW" altLang="en-US" dirty="0" smtClean="0"/>
              <a:t>，迴圈下去一個一個試！</a:t>
            </a:r>
            <a:endParaRPr lang="en-US" altLang="zh-TW" dirty="0" smtClean="0"/>
          </a:p>
          <a:p>
            <a:pPr lvl="1"/>
            <a:r>
              <a:rPr lang="zh-TW" altLang="en-US" dirty="0"/>
              <a:t>數學解</a:t>
            </a:r>
            <a:r>
              <a:rPr lang="zh-TW" altLang="en-US" dirty="0" smtClean="0"/>
              <a:t>，只考慮頭尾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只能走斜角的主教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主教只能走斜角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距離無限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，所以放在棋盤上時，有一半的地方是走不到的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黑圓點處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，另外有些地方可以一步走到，有些地方則是兩步才能走到。</a:t>
            </a:r>
            <a:endParaRPr lang="en-US" altLang="zh-TW" dirty="0" smtClean="0"/>
          </a:p>
          <a:p>
            <a:r>
              <a:rPr lang="zh-TW" altLang="en-US" dirty="0"/>
              <a:t>輸入：主教</a:t>
            </a:r>
            <a:r>
              <a:rPr lang="zh-TW" altLang="en-US" dirty="0" smtClean="0"/>
              <a:t>座標與目標座標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0,1,2</a:t>
            </a:r>
            <a:r>
              <a:rPr lang="zh-TW" altLang="en-US" dirty="0" smtClean="0"/>
              <a:t>步走到或是走不到！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舉例觀察可走到的跟走不到的</a:t>
            </a:r>
            <a:r>
              <a:rPr lang="zh-TW" altLang="en-US" b="1" dirty="0"/>
              <a:t>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4476"/>
              </p:ext>
            </p:extLst>
          </p:nvPr>
        </p:nvGraphicFramePr>
        <p:xfrm>
          <a:off x="7227537" y="2730691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6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84" y="4455602"/>
            <a:ext cx="172714" cy="3012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778240" y="2926080"/>
            <a:ext cx="1527048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769096" y="4709160"/>
            <a:ext cx="1097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909560" y="3840480"/>
            <a:ext cx="630936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1272" y="4736593"/>
            <a:ext cx="649224" cy="612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7178"/>
              </p:ext>
            </p:extLst>
          </p:nvPr>
        </p:nvGraphicFramePr>
        <p:xfrm>
          <a:off x="5041332" y="3432743"/>
          <a:ext cx="1889013" cy="23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9671">
                  <a:extLst>
                    <a:ext uri="{9D8B030D-6E8A-4147-A177-3AD203B41FA5}">
                      <a16:colId xmlns:a16="http://schemas.microsoft.com/office/drawing/2014/main" val="597852975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357895616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255452372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主教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4520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8376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5425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529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96396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1648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98486"/>
                  </a:ext>
                </a:extLst>
              </a:tr>
            </a:tbl>
          </a:graphicData>
        </a:graphic>
      </p:graphicFrame>
      <p:sp>
        <p:nvSpPr>
          <p:cNvPr id="23" name="五角星形 22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d660: 11764 - Jumping Mario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瑪莉歐</a:t>
            </a:r>
            <a:r>
              <a:rPr lang="en-US" altLang="zh-TW" dirty="0"/>
              <a:t>(Mario)</a:t>
            </a:r>
            <a:r>
              <a:rPr lang="zh-TW" altLang="en-US" dirty="0"/>
              <a:t>在最後的城堡。他現在需要跳過一些牆壁，然後進入庫巴</a:t>
            </a:r>
            <a:r>
              <a:rPr lang="en-US" altLang="zh-TW" dirty="0"/>
              <a:t>(</a:t>
            </a:r>
            <a:r>
              <a:rPr lang="en-US" altLang="zh-TW" dirty="0" err="1"/>
              <a:t>Koopa</a:t>
            </a:r>
            <a:r>
              <a:rPr lang="en-US" altLang="zh-TW" dirty="0"/>
              <a:t>)</a:t>
            </a:r>
            <a:r>
              <a:rPr lang="zh-TW" altLang="en-US" dirty="0"/>
              <a:t>的房間，他要打敗怪物，以拯救公主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zh-TW" altLang="en-US" dirty="0"/>
              <a:t>這個問題，我們只關注“翻過牆”的一部分。你將被給予</a:t>
            </a:r>
            <a:r>
              <a:rPr lang="en-US" altLang="zh-TW" dirty="0"/>
              <a:t>N</a:t>
            </a:r>
            <a:r>
              <a:rPr lang="zh-TW" altLang="en-US" dirty="0"/>
              <a:t>個牆壁</a:t>
            </a:r>
            <a:r>
              <a:rPr lang="en-US" altLang="zh-TW" dirty="0"/>
              <a:t>(</a:t>
            </a:r>
            <a:r>
              <a:rPr lang="zh-TW" altLang="en-US" dirty="0"/>
              <a:t>由左至右</a:t>
            </a:r>
            <a:r>
              <a:rPr lang="en-US" altLang="zh-TW" dirty="0"/>
              <a:t>)</a:t>
            </a:r>
            <a:r>
              <a:rPr lang="zh-TW" altLang="en-US" dirty="0"/>
              <a:t>的高度。瑪莉歐</a:t>
            </a:r>
            <a:r>
              <a:rPr lang="en-US" altLang="zh-TW" dirty="0"/>
              <a:t>(Mario)</a:t>
            </a:r>
            <a:r>
              <a:rPr lang="zh-TW" altLang="en-US" dirty="0"/>
              <a:t>目前站在第一個牆壁。他必須跳到相鄰的牆壁直到最後一個。這意味著，他將跳躍 </a:t>
            </a:r>
            <a:r>
              <a:rPr lang="en-US" altLang="zh-TW" dirty="0"/>
              <a:t>N - 1 </a:t>
            </a:r>
            <a:r>
              <a:rPr lang="zh-TW" altLang="en-US" dirty="0"/>
              <a:t>次。</a:t>
            </a:r>
            <a:r>
              <a:rPr lang="en-US" altLang="zh-TW" dirty="0"/>
              <a:t>a high jump 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跳到一個較高的牆，同樣，</a:t>
            </a:r>
            <a:r>
              <a:rPr lang="en-US" altLang="zh-TW" dirty="0"/>
              <a:t>a low jump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跳到一個較矮的牆。你能找出 </a:t>
            </a:r>
            <a:r>
              <a:rPr lang="en-US" altLang="zh-TW" dirty="0"/>
              <a:t>a high jump </a:t>
            </a:r>
            <a:r>
              <a:rPr lang="zh-TW" altLang="en-US" dirty="0"/>
              <a:t>和 </a:t>
            </a:r>
            <a:r>
              <a:rPr lang="en-US" altLang="zh-TW" dirty="0"/>
              <a:t>a low jump </a:t>
            </a:r>
            <a:r>
              <a:rPr lang="zh-TW" altLang="en-US" dirty="0"/>
              <a:t>的總數嗎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牆數及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個牆的高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high jump</a:t>
            </a:r>
            <a:r>
              <a:rPr lang="zh-TW" altLang="en-US" dirty="0"/>
              <a:t>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low jump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每次只看現在與下一步的牆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lvl="1"/>
            <a:r>
              <a:rPr lang="zh-TW" altLang="en-US" dirty="0"/>
              <a:t>分別兩個變數記住</a:t>
            </a:r>
            <a:r>
              <a:rPr lang="en-US" altLang="zh-TW" dirty="0" smtClean="0"/>
              <a:t>high / low jump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998" y="9434822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  <p:pic>
        <p:nvPicPr>
          <p:cNvPr id="1026" name="Picture 2" descr="https://zerojudge.tw/ShowImage?id=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4073577"/>
            <a:ext cx="4041676" cy="22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>
            <a:off x="7264062" y="5292349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7401900" y="5292349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8356469" y="5559551"/>
            <a:ext cx="485779" cy="481811"/>
          </a:xfrm>
          <a:prstGeom prst="arc">
            <a:avLst>
              <a:gd name="adj1" fmla="val 10573308"/>
              <a:gd name="adj2" fmla="val 550684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8922719" y="5486400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9372638" y="5033772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9509836" y="5033772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10512603" y="5190014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77334" y="117295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</p:spTree>
    <p:extLst>
      <p:ext uri="{BB962C8B-B14F-4D97-AF65-F5344CB8AC3E}">
        <p14:creationId xmlns:p14="http://schemas.microsoft.com/office/powerpoint/2010/main" val="2149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種樹問題？不，是砍樹問題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某條馬路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公尺長，原本每隔一公尺種樹一棵，今路邊蓋房子，房子前的樹要砍掉以免妨礙出入。給你每個房子的起始位置跟終結位置座標。請給告訴我剩下幾棵樹？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棟房子 及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zh-TW" altLang="en-US" dirty="0" smtClean="0"/>
              <a:t>數對，標示房子的起點終點</a:t>
            </a:r>
            <a:endParaRPr lang="en-US" altLang="zh-TW" dirty="0" smtClean="0"/>
          </a:p>
          <a:p>
            <a:r>
              <a:rPr lang="zh-TW" altLang="en-US" dirty="0"/>
              <a:t>輸出：剩幾棵數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用陣列記錄每一公尺的狀況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表示有樹，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表示被砍了</a:t>
            </a:r>
            <a:r>
              <a:rPr lang="en-US" altLang="zh-TW" dirty="0" smtClean="0"/>
              <a:t>!</a:t>
            </a:r>
          </a:p>
          <a:p>
            <a:pPr lvl="1"/>
            <a:r>
              <a:rPr lang="zh-TW" altLang="en-US" dirty="0"/>
              <a:t>最後算算有幾個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https://zerojudge.tw/ShowProblem?problemid=b139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4360" y="11521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4" y="1930400"/>
            <a:ext cx="6546674" cy="453998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TW" altLang="en-US" dirty="0" smtClean="0"/>
              <a:t>群體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71096" cy="45750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任意給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個正整數排成圓形，首尾相連，請在這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個數中間選取連續相鄰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個數，使得總和最大。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/>
              <a:t>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：最佳選擇總和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</a:t>
            </a:r>
            <a:r>
              <a:rPr lang="zh-TW" altLang="en-US" dirty="0" smtClean="0"/>
              <a:t>法，第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個數當起點，加總起來比較，找出最大的。</a:t>
            </a:r>
            <a:endParaRPr lang="en-US" altLang="zh-TW" dirty="0" smtClean="0"/>
          </a:p>
          <a:p>
            <a:pPr lvl="1"/>
            <a:r>
              <a:rPr lang="zh-TW" altLang="en-US" dirty="0"/>
              <a:t>問題在於首尾相連</a:t>
            </a:r>
            <a:r>
              <a:rPr lang="zh-TW" altLang="en-US" dirty="0" smtClean="0"/>
              <a:t>，跨過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的如何處理？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74015" y="2986268"/>
            <a:ext cx="24144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5  2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//5</a:t>
            </a:r>
            <a:r>
              <a:rPr lang="zh-TW" altLang="en-US" dirty="0" smtClean="0"/>
              <a:t>個數，挑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9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7164" y="4120106"/>
            <a:ext cx="335666" cy="58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9" name="五角星形 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五角星形 1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Jolly Jumper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個整數的序列我們稱為</a:t>
            </a:r>
            <a:r>
              <a:rPr lang="en-US" altLang="zh-TW" dirty="0"/>
              <a:t>jolly jumper</a:t>
            </a:r>
            <a:r>
              <a:rPr lang="zh-TW" altLang="en-US" dirty="0"/>
              <a:t>，如果相鄰的</a:t>
            </a:r>
            <a:r>
              <a:rPr lang="en-US" altLang="zh-TW" dirty="0"/>
              <a:t>2</a:t>
            </a:r>
            <a:r>
              <a:rPr lang="zh-TW" altLang="en-US" dirty="0"/>
              <a:t>個數其差的絕對值恰好為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 </a:t>
            </a:r>
            <a:r>
              <a:rPr lang="en-US" altLang="zh-TW" dirty="0"/>
              <a:t>4 2 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n=4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3,2,1</a:t>
            </a:r>
            <a:r>
              <a:rPr lang="zh-TW" altLang="en-US" dirty="0"/>
              <a:t>，就是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 </a:t>
            </a:r>
            <a:r>
              <a:rPr lang="en-US" altLang="zh-TW" dirty="0" smtClean="0"/>
              <a:t>1 </a:t>
            </a:r>
            <a:r>
              <a:rPr lang="en-US" altLang="zh-TW" dirty="0"/>
              <a:t>4 2 -1 </a:t>
            </a:r>
            <a:r>
              <a:rPr lang="en-US" altLang="zh-TW" dirty="0" smtClean="0"/>
              <a:t>6 </a:t>
            </a:r>
          </a:p>
          <a:p>
            <a:pPr lvl="1"/>
            <a:r>
              <a:rPr lang="zh-TW" altLang="en-US" dirty="0" smtClean="0"/>
              <a:t>不是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n=5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3,2,3,7</a:t>
            </a:r>
            <a:r>
              <a:rPr lang="zh-TW" altLang="en-US" dirty="0"/>
              <a:t>，並非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任務</a:t>
            </a:r>
            <a:r>
              <a:rPr lang="zh-TW" altLang="en-US" dirty="0"/>
              <a:t>是寫一個程式來判斷一個整數序列是否為</a:t>
            </a:r>
            <a:r>
              <a:rPr lang="en-US" altLang="zh-TW" dirty="0"/>
              <a:t>jolly jumper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Jolly Jumpers: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1 2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1 2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1 3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2 1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三</a:t>
            </a:r>
            <a:r>
              <a:rPr lang="en-US" altLang="zh-TW" dirty="0"/>
              <a:t>. 1 2 3 </a:t>
            </a:r>
            <a:r>
              <a:rPr lang="zh-TW" altLang="en-US" dirty="0"/>
              <a:t>為</a:t>
            </a:r>
            <a:r>
              <a:rPr lang="en-US" altLang="zh-TW" dirty="0"/>
              <a:t>Not Jolly</a:t>
            </a:r>
            <a:r>
              <a:rPr lang="zh-TW" altLang="en-US" dirty="0"/>
              <a:t>，因為其差值為</a:t>
            </a:r>
            <a:r>
              <a:rPr lang="en-US" altLang="zh-TW" dirty="0"/>
              <a:t>1 1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並非都有，僅只有</a:t>
            </a:r>
            <a:r>
              <a:rPr lang="en-US" altLang="zh-TW" dirty="0"/>
              <a:t>1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https://zerojudge.tw/ShowProblem?problemid=d097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先從</a:t>
            </a:r>
            <a:r>
              <a:rPr lang="en-US" altLang="zh-TW" dirty="0" smtClean="0"/>
              <a:t>M</a:t>
            </a:r>
            <a:r>
              <a:rPr lang="zh-TW" altLang="en-US" dirty="0" smtClean="0"/>
              <a:t>芳香切開成為 </a:t>
            </a:r>
            <a:r>
              <a:rPr lang="en-US" altLang="zh-TW" dirty="0" smtClean="0"/>
              <a:t>1xN</a:t>
            </a:r>
            <a:r>
              <a:rPr lang="zh-TW" altLang="en-US" dirty="0" smtClean="0"/>
              <a:t>的共</a:t>
            </a:r>
            <a:r>
              <a:rPr lang="en-US" altLang="zh-TW" dirty="0" smtClean="0"/>
              <a:t>M</a:t>
            </a:r>
            <a:r>
              <a:rPr lang="zh-TW" altLang="en-US" dirty="0" smtClean="0"/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M-1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 smtClean="0">
                <a:sym typeface="Wingdings" panose="05000000000000000000" pitchFamily="2" charset="2"/>
              </a:rPr>
              <a:t>切開</a:t>
            </a:r>
            <a:r>
              <a:rPr lang="en-US" altLang="zh-TW" dirty="0" smtClean="0">
                <a:sym typeface="Wingdings" panose="05000000000000000000" pitchFamily="2" charset="2"/>
              </a:rPr>
              <a:t>N-1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一共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>
                <a:sym typeface="Wingdings" panose="05000000000000000000" pitchFamily="2" charset="2"/>
              </a:rPr>
              <a:t>有</a:t>
            </a:r>
            <a:r>
              <a:rPr lang="en-US" altLang="zh-TW" dirty="0">
                <a:sym typeface="Wingdings" panose="05000000000000000000" pitchFamily="2" charset="2"/>
              </a:rPr>
              <a:t>M</a:t>
            </a:r>
            <a:r>
              <a:rPr lang="zh-TW" altLang="en-US" dirty="0" smtClean="0">
                <a:sym typeface="Wingdings" panose="05000000000000000000" pitchFamily="2" charset="2"/>
              </a:rPr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(N-1)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所以</a:t>
            </a:r>
            <a:r>
              <a:rPr lang="zh-TW" altLang="en-US" dirty="0" smtClean="0">
                <a:sym typeface="Wingdings" panose="05000000000000000000" pitchFamily="2" charset="2"/>
              </a:rPr>
              <a:t>總共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>
                <a:sym typeface="Wingdings" panose="05000000000000000000" pitchFamily="2" charset="2"/>
              </a:rPr>
              <a:t>M-1) + (</a:t>
            </a:r>
            <a:r>
              <a:rPr lang="en-US" altLang="zh-TW" dirty="0" smtClean="0">
                <a:sym typeface="Wingdings" panose="05000000000000000000" pitchFamily="2" charset="2"/>
              </a:rPr>
              <a:t>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=M-1+MxN-M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</a:t>
            </a:r>
            <a:r>
              <a:rPr lang="en-US" altLang="zh-TW" dirty="0" err="1" smtClean="0">
                <a:sym typeface="Wingdings" panose="05000000000000000000" pitchFamily="2" charset="2"/>
              </a:rPr>
              <a:t>MxN</a:t>
            </a:r>
            <a:r>
              <a:rPr lang="en-US" altLang="zh-TW" dirty="0" smtClean="0">
                <a:sym typeface="Wingdings" panose="05000000000000000000" pitchFamily="2" charset="2"/>
              </a:rPr>
              <a:t> - 1</a:t>
            </a:r>
            <a:endParaRPr lang="zh-TW" altLang="en-US" dirty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d123: 11063 - B2-Sequence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所謂「</a:t>
            </a:r>
            <a:r>
              <a:rPr lang="en-US" altLang="zh-TW" dirty="0"/>
              <a:t>B2</a:t>
            </a:r>
            <a:r>
              <a:rPr lang="zh-TW" altLang="en-US" dirty="0"/>
              <a:t>數列」係指一正整數數列 </a:t>
            </a:r>
            <a:r>
              <a:rPr lang="en-US" altLang="zh-TW" dirty="0"/>
              <a:t>1&lt;= b1 &lt; b2 &lt; b3 ...</a:t>
            </a:r>
            <a:r>
              <a:rPr lang="zh-TW" altLang="en-US" dirty="0"/>
              <a:t>，其中所有的 </a:t>
            </a:r>
            <a:r>
              <a:rPr lang="en-US" altLang="zh-TW" dirty="0"/>
              <a:t>bi + </a:t>
            </a:r>
            <a:r>
              <a:rPr lang="en-US" altLang="zh-TW" dirty="0" err="1"/>
              <a:t>bj</a:t>
            </a:r>
            <a:r>
              <a:rPr lang="en-US" altLang="zh-TW" dirty="0"/>
              <a:t> </a:t>
            </a:r>
            <a:r>
              <a:rPr lang="zh-TW" altLang="en-US" dirty="0"/>
              <a:t>（</a:t>
            </a:r>
            <a:r>
              <a:rPr lang="en-US" altLang="zh-TW" dirty="0" err="1"/>
              <a:t>i</a:t>
            </a:r>
            <a:r>
              <a:rPr lang="en-US" altLang="zh-TW" dirty="0"/>
              <a:t> &lt;= j</a:t>
            </a:r>
            <a:r>
              <a:rPr lang="zh-TW" altLang="en-US" dirty="0"/>
              <a:t>）皆不相等</a:t>
            </a:r>
            <a:r>
              <a:rPr lang="zh-TW" altLang="en-US" dirty="0" smtClean="0"/>
              <a:t>。您</a:t>
            </a:r>
            <a:r>
              <a:rPr lang="zh-TW" altLang="en-US" dirty="0"/>
              <a:t>的任務是判別某一數列是否為「</a:t>
            </a:r>
            <a:r>
              <a:rPr lang="en-US" altLang="zh-TW" dirty="0"/>
              <a:t>B2</a:t>
            </a:r>
            <a:r>
              <a:rPr lang="zh-TW" altLang="en-US" dirty="0"/>
              <a:t>數列」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筆測試資料有兩行，第一行代表該數列有 </a:t>
            </a:r>
            <a:r>
              <a:rPr lang="en-US" altLang="zh-TW" dirty="0"/>
              <a:t>N </a:t>
            </a:r>
            <a:r>
              <a:rPr lang="zh-TW" altLang="en-US" dirty="0"/>
              <a:t>個數值（</a:t>
            </a:r>
            <a:r>
              <a:rPr lang="en-US" altLang="zh-TW" dirty="0"/>
              <a:t>2 ≤ N ≤ </a:t>
            </a:r>
            <a:r>
              <a:rPr lang="en-US" altLang="zh-TW" b="1" u="sng" dirty="0"/>
              <a:t>100</a:t>
            </a:r>
            <a:r>
              <a:rPr lang="zh-TW" altLang="en-US" dirty="0"/>
              <a:t>），第二行則為該數列的</a:t>
            </a:r>
            <a:r>
              <a:rPr lang="en-US" altLang="zh-TW" dirty="0"/>
              <a:t>N</a:t>
            </a:r>
            <a:r>
              <a:rPr lang="zh-TW" altLang="en-US" dirty="0"/>
              <a:t>個數值。每個數值 </a:t>
            </a:r>
            <a:r>
              <a:rPr lang="en-US" altLang="zh-TW" dirty="0"/>
              <a:t>bi </a:t>
            </a:r>
            <a:r>
              <a:rPr lang="zh-TW" altLang="en-US" dirty="0"/>
              <a:t>皆為整數，且 </a:t>
            </a:r>
            <a:r>
              <a:rPr lang="en-US" altLang="zh-TW" dirty="0"/>
              <a:t>bi ≤ </a:t>
            </a:r>
            <a:r>
              <a:rPr lang="en-US" altLang="zh-TW" b="1" u="sng" dirty="0"/>
              <a:t>10000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It is a B2-Sequence.</a:t>
            </a:r>
          </a:p>
          <a:p>
            <a:pPr lvl="1"/>
            <a:r>
              <a:rPr lang="en-US" altLang="zh-TW" dirty="0"/>
              <a:t>It is not a B2-Sequence</a:t>
            </a:r>
            <a:r>
              <a:rPr lang="en-US" altLang="zh-TW" dirty="0" smtClean="0"/>
              <a:t>.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用一個陣列</a:t>
            </a:r>
            <a:r>
              <a:rPr lang="en-US" altLang="zh-TW" dirty="0"/>
              <a:t>[20001]</a:t>
            </a:r>
            <a:r>
              <a:rPr lang="zh-TW" altLang="en-US" dirty="0"/>
              <a:t>個</a:t>
            </a:r>
            <a:r>
              <a:rPr lang="zh-TW" altLang="en-US" dirty="0" smtClean="0"/>
              <a:t>，記錄每一種總和是否出現過，有為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，沒有為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暴力組合</a:t>
            </a:r>
            <a:r>
              <a:rPr lang="zh-TW" altLang="en-US" dirty="0" smtClean="0"/>
              <a:t>，計算總和，記錄到上面陣列中，要是有重複可立即跳出迴圈。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https://zerojudge.tw/ShowProblem?problemid=d123</a:t>
            </a:r>
          </a:p>
        </p:txBody>
      </p:sp>
    </p:spTree>
    <p:extLst>
      <p:ext uri="{BB962C8B-B14F-4D97-AF65-F5344CB8AC3E}">
        <p14:creationId xmlns:p14="http://schemas.microsoft.com/office/powerpoint/2010/main" val="3585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開始之連續數字</a:t>
            </a:r>
            <a:r>
              <a:rPr lang="en-US" altLang="zh-TW" dirty="0"/>
              <a:t>a1.a2.a3...an</a:t>
            </a:r>
            <a:r>
              <a:rPr lang="zh-TW" altLang="en-US" dirty="0"/>
              <a:t>相對有一反轉表：</a:t>
            </a:r>
            <a:r>
              <a:rPr lang="en-US" altLang="zh-TW" dirty="0"/>
              <a:t>b1.b2...</a:t>
            </a:r>
            <a:r>
              <a:rPr lang="en-US" altLang="zh-TW" dirty="0" err="1"/>
              <a:t>bm</a:t>
            </a:r>
            <a:r>
              <a:rPr lang="zh-TW" altLang="en-US" dirty="0"/>
              <a:t>。其</a:t>
            </a:r>
            <a:r>
              <a:rPr lang="en-US" altLang="zh-TW" dirty="0" err="1"/>
              <a:t>bm</a:t>
            </a:r>
            <a:r>
              <a:rPr lang="zh-TW" altLang="en-US" dirty="0"/>
              <a:t>代表意思為：數字</a:t>
            </a:r>
            <a:r>
              <a:rPr lang="en-US" altLang="zh-TW" dirty="0"/>
              <a:t>m</a:t>
            </a:r>
            <a:r>
              <a:rPr lang="zh-TW" altLang="en-US" dirty="0"/>
              <a:t>的位置前面有幾個比大個個數。</a:t>
            </a:r>
          </a:p>
          <a:p>
            <a:r>
              <a:rPr lang="en-US" altLang="zh-TW" dirty="0"/>
              <a:t>2 3 6 4 0 2 2 1 0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前面有</a:t>
            </a:r>
            <a:r>
              <a:rPr lang="en-US" altLang="zh-TW" dirty="0"/>
              <a:t>6</a:t>
            </a:r>
            <a:r>
              <a:rPr lang="zh-TW" altLang="en-US" dirty="0"/>
              <a:t>個比它大的數</a:t>
            </a:r>
            <a:r>
              <a:rPr lang="en-US" altLang="zh-TW" dirty="0"/>
              <a:t>....</a:t>
            </a:r>
            <a:r>
              <a:rPr lang="zh-TW" altLang="en-US" dirty="0"/>
              <a:t>以此類推</a:t>
            </a:r>
            <a:br>
              <a:rPr lang="zh-TW" altLang="en-US" dirty="0"/>
            </a:br>
            <a:r>
              <a:rPr lang="zh-TW" altLang="en-US" dirty="0"/>
              <a:t>所以答案為</a:t>
            </a:r>
            <a:br>
              <a:rPr lang="zh-TW" altLang="en-US" dirty="0"/>
            </a:br>
            <a:r>
              <a:rPr lang="en-US" altLang="zh-TW" dirty="0"/>
              <a:t>5 9 1 8 2 6 4 7 3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 </a:t>
            </a:r>
            <a:r>
              <a:rPr lang="en-US" altLang="zh-TW" dirty="0"/>
              <a:t>5 9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 </a:t>
            </a:r>
            <a:r>
              <a:rPr lang="en-US" altLang="zh-TW" dirty="0"/>
              <a:t>5 9 8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84040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https://zerojudge.tw/ShowProblem?problemid=d166</a:t>
            </a:r>
          </a:p>
        </p:txBody>
      </p:sp>
    </p:spTree>
    <p:extLst>
      <p:ext uri="{BB962C8B-B14F-4D97-AF65-F5344CB8AC3E}">
        <p14:creationId xmlns:p14="http://schemas.microsoft.com/office/powerpoint/2010/main" val="2909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輸入：反轉表 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個數自用空白分開</a:t>
            </a:r>
            <a:endParaRPr lang="en-US" altLang="zh-TW" dirty="0" smtClean="0"/>
          </a:p>
          <a:p>
            <a:r>
              <a:rPr lang="zh-TW" altLang="en-US" dirty="0"/>
              <a:t>輸出：符合反轉表的正確原始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反轉表一個陣列</a:t>
            </a:r>
            <a:r>
              <a:rPr lang="zh-TW" altLang="en-US" dirty="0" smtClean="0"/>
              <a:t>，結果一個陣列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73205"/>
              </p:ext>
            </p:extLst>
          </p:nvPr>
        </p:nvGraphicFramePr>
        <p:xfrm>
          <a:off x="2379242" y="3489552"/>
          <a:ext cx="6405948" cy="122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68693508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42342547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600644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29806180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8012014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3875457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05525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0798766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567567967"/>
                    </a:ext>
                  </a:extLst>
                </a:gridCol>
              </a:tblGrid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29635"/>
                  </a:ext>
                </a:extLst>
              </a:tr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759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8105"/>
              </p:ext>
            </p:extLst>
          </p:nvPr>
        </p:nvGraphicFramePr>
        <p:xfrm>
          <a:off x="2379244" y="5191460"/>
          <a:ext cx="6405948" cy="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081800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27587568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79994142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78949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8894699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96223556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9766339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8530505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460468742"/>
                    </a:ext>
                  </a:extLst>
                </a:gridCol>
              </a:tblGrid>
              <a:tr h="5958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114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8542" y="5227791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9670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4886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9019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16740" y="5217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9757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00813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0408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94706" y="5241343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44301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6897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492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31291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7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80886" y="584358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0127" y="525086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09722" y="585669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56083" y="5222147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05678" y="58279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40414" y="4236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反轉表陣列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26820" y="5327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9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</a:t>
                </a:r>
                <a:r>
                  <a:rPr lang="zh-TW" altLang="en-US" dirty="0" smtClean="0"/>
                  <a:t>算階乘</a:t>
                </a:r>
                <a:r>
                  <a:rPr lang="zh-TW" altLang="en-US" dirty="0" smtClean="0"/>
                  <a:t>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/>
                  <a:t>三角形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49646"/>
              </p:ext>
            </p:extLst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0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？地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/>
              <a:t>每一</a:t>
            </a:r>
            <a:r>
              <a:rPr lang="zh-TW" altLang="en-US" smtClean="0"/>
              <a:t>位小數都存放在</a:t>
            </a:r>
            <a:r>
              <a:rPr lang="zh-TW" altLang="en-US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20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c084: 00275 - Expanding </a:t>
            </a:r>
            <a:r>
              <a:rPr lang="en-US" altLang="zh-TW" dirty="0" smtClean="0"/>
              <a:t>Fractions</a:t>
            </a:r>
          </a:p>
          <a:p>
            <a:pPr lvl="1"/>
            <a:r>
              <a:rPr lang="zh-TW" altLang="en-US" dirty="0"/>
              <a:t>https://zerojudge.tw/ShowProblem?problemid=c</a:t>
            </a:r>
            <a:r>
              <a:rPr lang="zh-TW" altLang="en-US" dirty="0" smtClean="0"/>
              <a:t>084</a:t>
            </a:r>
            <a:endParaRPr lang="en-US" altLang="zh-TW" dirty="0" smtClean="0"/>
          </a:p>
          <a:p>
            <a:r>
              <a:rPr lang="en-US" altLang="zh-TW" dirty="0" smtClean="0"/>
              <a:t>d044</a:t>
            </a:r>
            <a:r>
              <a:rPr lang="en-US" altLang="zh-TW" dirty="0"/>
              <a:t>: 00640 - Self Numbers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://zerojudge.tw/ShowProblem?problemid=d044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3</a:t>
            </a:r>
            <a:r>
              <a:rPr lang="zh-TW" altLang="en-US" dirty="0"/>
              <a:t>塊蛋糕的幾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2</a:t>
            </a:r>
            <a:r>
              <a:rPr lang="zh-TW" altLang="en-US" dirty="0"/>
              <a:t>個蛋塔的幾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得知較小者為滿足的套數，就知道該送幾塊巧克力</a:t>
            </a:r>
            <a:endParaRPr lang="en-US" altLang="zh-TW" dirty="0" smtClean="0"/>
          </a:p>
          <a:p>
            <a:pPr lvl="1"/>
            <a:r>
              <a:rPr lang="zh-TW" altLang="en-US" dirty="0"/>
              <a:t>巧克力數量再加上去！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角星形 32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某商點推出三個可樂瓶可以換一瓶新可樂的活動。例如；買了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18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90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90685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0685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69081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680718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718919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056033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929641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929641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908037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419674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457875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794989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五角星形 1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條件判斷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情況一：在黑點</a:t>
            </a:r>
            <a:r>
              <a:rPr lang="zh-TW" altLang="en-US" dirty="0" smtClean="0"/>
              <a:t>上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情況二：在黑點</a:t>
            </a:r>
            <a:r>
              <a:rPr lang="zh-TW" altLang="en-US" dirty="0" smtClean="0"/>
              <a:t>外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2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情況三：同一</a:t>
            </a:r>
            <a:r>
              <a:rPr lang="zh-TW" altLang="en-US" dirty="0" smtClean="0"/>
              <a:t>點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0</a:t>
            </a:r>
            <a:r>
              <a:rPr lang="zh-TW" altLang="en-US" dirty="0"/>
              <a:t>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78264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  <p:sp>
        <p:nvSpPr>
          <p:cNvPr id="6" name="五角星形 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5782</TotalTime>
  <Words>3257</Words>
  <Application>Microsoft Office PowerPoint</Application>
  <PresentationFormat>寬螢幕</PresentationFormat>
  <Paragraphs>560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4" baseType="lpstr">
      <vt:lpstr>微軟正黑體</vt:lpstr>
      <vt:lpstr>新細明體</vt:lpstr>
      <vt:lpstr>Arial</vt:lpstr>
      <vt:lpstr>Calibri</vt:lpstr>
      <vt:lpstr>Cambria Math</vt:lpstr>
      <vt:lpstr>Trebuchet MS</vt:lpstr>
      <vt:lpstr>Wingdings</vt:lpstr>
      <vt:lpstr>Wingdings 3</vt:lpstr>
      <vt:lpstr>多面向</vt:lpstr>
      <vt:lpstr>邏輯思考訓練題</vt:lpstr>
      <vt:lpstr>基本變數與運算練習題</vt:lpstr>
      <vt:lpstr>切巧克力</vt:lpstr>
      <vt:lpstr>促銷大贈送</vt:lpstr>
      <vt:lpstr>至少比幾場？</vt:lpstr>
      <vt:lpstr>可樂盡量喝</vt:lpstr>
      <vt:lpstr>條件判斷練習題</vt:lpstr>
      <vt:lpstr>你的美國時間</vt:lpstr>
      <vt:lpstr>橫衝直撞的皇后</vt:lpstr>
      <vt:lpstr>時針分針差幾度？</vt:lpstr>
      <vt:lpstr>摺紙鶴</vt:lpstr>
      <vt:lpstr>迴圈練習題</vt:lpstr>
      <vt:lpstr>秘密差 </vt:lpstr>
      <vt:lpstr>N!有幾個0?</vt:lpstr>
      <vt:lpstr>完全數(Perfect number)</vt:lpstr>
      <vt:lpstr>求最大公因數</vt:lpstr>
      <vt:lpstr>求N個數的最大公因數</vt:lpstr>
      <vt:lpstr>最小公倍數</vt:lpstr>
      <vt:lpstr>求N個數的最小公倍數</vt:lpstr>
      <vt:lpstr>阿姆斯壯數(Armstrong number，水仙花數，自戀數) </vt:lpstr>
      <vt:lpstr>完全平方數</vt:lpstr>
      <vt:lpstr>只能走斜角的主教</vt:lpstr>
      <vt:lpstr>d660: 11764 - Jumping Mario</vt:lpstr>
      <vt:lpstr>陣列練習題</vt:lpstr>
      <vt:lpstr>種樹問題？不，是砍樹問題</vt:lpstr>
      <vt:lpstr>小群體</vt:lpstr>
      <vt:lpstr>小群體(續)</vt:lpstr>
      <vt:lpstr>最佳選擇</vt:lpstr>
      <vt:lpstr>Jolly Jumper</vt:lpstr>
      <vt:lpstr>d123: 11063 - B2-Sequence</vt:lpstr>
      <vt:lpstr>d166: 反轉表</vt:lpstr>
      <vt:lpstr>d166: 反轉表(續)</vt:lpstr>
      <vt:lpstr>有多少組合？</vt:lpstr>
      <vt:lpstr>1/19化為小數後的第n位數是多少？</vt:lpstr>
      <vt:lpstr>其他題目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165</cp:revision>
  <dcterms:created xsi:type="dcterms:W3CDTF">2020-12-10T02:28:12Z</dcterms:created>
  <dcterms:modified xsi:type="dcterms:W3CDTF">2021-01-01T04:14:37Z</dcterms:modified>
</cp:coreProperties>
</file>