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來個小遊戲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110年3月3日星期三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數字記憶力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/>
              <a:t>一</a:t>
            </a:r>
            <a:r>
              <a:rPr lang="zh-TW" altLang="en-US" dirty="0" smtClean="0"/>
              <a:t>開始從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猜中數字</a:t>
            </a:r>
            <a:r>
              <a:rPr lang="zh-TW" altLang="en-US" dirty="0" smtClean="0"/>
              <a:t>則數字長度加一，猜錯長度減一</a:t>
            </a:r>
            <a:endParaRPr lang="en-US" altLang="zh-TW" dirty="0" smtClean="0"/>
          </a:p>
          <a:p>
            <a:r>
              <a:rPr lang="zh-TW" altLang="en-US" dirty="0" smtClean="0"/>
              <a:t>額外知識：</a:t>
            </a:r>
            <a:endParaRPr lang="en-US" altLang="zh-TW" dirty="0" smtClean="0"/>
          </a:p>
          <a:p>
            <a:pPr lvl="1"/>
            <a:r>
              <a:rPr lang="zh-TW" altLang="en-US" dirty="0"/>
              <a:t>亂數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</a:t>
            </a:r>
            <a:r>
              <a:rPr lang="en-US" altLang="zh-TW" dirty="0" smtClean="0"/>
              <a:t>import random</a:t>
            </a:r>
          </a:p>
          <a:p>
            <a:pPr lvl="2"/>
            <a:r>
              <a:rPr lang="zh-TW" altLang="en-US" dirty="0" smtClean="0"/>
              <a:t>用法： 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 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a(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</a:t>
            </a:r>
            <a:r>
              <a:rPr lang="en-US" altLang="zh-TW" dirty="0" smtClean="0"/>
              <a:t>b(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的隨機整數</a:t>
            </a:r>
            <a:endParaRPr lang="en-US" altLang="zh-TW" dirty="0" smtClean="0"/>
          </a:p>
          <a:p>
            <a:r>
              <a:rPr lang="zh-TW" altLang="en-US" dirty="0" smtClean="0"/>
              <a:t>如何保證產生</a:t>
            </a:r>
            <a:r>
              <a:rPr lang="zh-TW" altLang="en-US" dirty="0"/>
              <a:t>三</a:t>
            </a:r>
            <a:r>
              <a:rPr lang="zh-TW" altLang="en-US" dirty="0" smtClean="0"/>
              <a:t>位數</a:t>
            </a:r>
            <a:r>
              <a:rPr lang="zh-TW" altLang="en-US" dirty="0"/>
              <a:t>、</a:t>
            </a:r>
            <a:r>
              <a:rPr lang="zh-TW" altLang="en-US" dirty="0" smtClean="0"/>
              <a:t>四位數</a:t>
            </a:r>
            <a:r>
              <a:rPr lang="en-US" altLang="zh-TW" dirty="0" smtClean="0"/>
              <a:t>……</a:t>
            </a:r>
          </a:p>
          <a:p>
            <a:pPr lvl="1"/>
            <a:r>
              <a:rPr lang="en-US" altLang="zh-TW" dirty="0" smtClean="0"/>
              <a:t>3</a:t>
            </a:r>
            <a:r>
              <a:rPr lang="zh-TW" altLang="en-US" dirty="0" smtClean="0"/>
              <a:t>位數：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(1,899)+100</a:t>
            </a:r>
          </a:p>
          <a:p>
            <a:pPr lvl="2"/>
            <a:r>
              <a:rPr lang="en-US" altLang="zh-TW" dirty="0" smtClean="0"/>
              <a:t>899=9*100-1</a:t>
            </a:r>
          </a:p>
          <a:p>
            <a:pPr lvl="1"/>
            <a:r>
              <a:rPr lang="en-US" altLang="zh-TW" dirty="0" smtClean="0"/>
              <a:t>4</a:t>
            </a:r>
            <a:r>
              <a:rPr lang="zh-TW" altLang="en-US" dirty="0" smtClean="0"/>
              <a:t>位數：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(1,8999)+1000</a:t>
            </a:r>
          </a:p>
          <a:p>
            <a:pPr lvl="2"/>
            <a:r>
              <a:rPr lang="en-US" altLang="zh-TW" dirty="0" smtClean="0"/>
              <a:t>8999=9*1000-1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33488" y="2670048"/>
            <a:ext cx="4277295" cy="3831336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請記憶： </a:t>
              </a:r>
              <a:r>
                <a:rPr lang="en-US" altLang="zh-TW" dirty="0">
                  <a:solidFill>
                    <a:schemeClr val="tx1"/>
                  </a:solidFill>
                </a:rPr>
                <a:t>220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按下</a:t>
              </a:r>
              <a:r>
                <a:rPr lang="en-US" altLang="zh-TW" dirty="0">
                  <a:solidFill>
                    <a:schemeClr val="tx1"/>
                  </a:solidFill>
                </a:rPr>
                <a:t>Enter</a:t>
              </a:r>
              <a:r>
                <a:rPr lang="zh-TW" altLang="en-US" dirty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7514857" y="2956376"/>
            <a:ext cx="3944784" cy="268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</a:rPr>
              <a:t>請輸入答案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14857" y="2956376"/>
            <a:ext cx="3944784" cy="268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</a:rPr>
              <a:t>請輸入答案：</a:t>
            </a:r>
            <a:r>
              <a:rPr lang="en-US" altLang="zh-TW" dirty="0">
                <a:solidFill>
                  <a:srgbClr val="0070C0"/>
                </a:solidFill>
              </a:rPr>
              <a:t>220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正確！</a:t>
            </a:r>
          </a:p>
          <a:p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請記憶： </a:t>
            </a:r>
            <a:r>
              <a:rPr lang="en-US" altLang="zh-TW" dirty="0">
                <a:solidFill>
                  <a:schemeClr val="tx1"/>
                </a:solidFill>
              </a:rPr>
              <a:t>6724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Enter</a:t>
            </a:r>
            <a:r>
              <a:rPr lang="zh-TW" altLang="en-US" dirty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14857" y="2956375"/>
            <a:ext cx="3944784" cy="268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>
                <a:solidFill>
                  <a:schemeClr val="tx1"/>
                </a:solidFill>
              </a:rPr>
              <a:t>請輸入答案：</a:t>
            </a:r>
            <a:r>
              <a:rPr lang="en-US" altLang="zh-TW" dirty="0">
                <a:solidFill>
                  <a:srgbClr val="0070C0"/>
                </a:solidFill>
              </a:rPr>
              <a:t>6724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正確！</a:t>
            </a:r>
          </a:p>
          <a:p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請記憶： </a:t>
            </a:r>
            <a:r>
              <a:rPr lang="en-US" altLang="zh-TW" dirty="0">
                <a:solidFill>
                  <a:schemeClr val="tx1"/>
                </a:solidFill>
              </a:rPr>
              <a:t>74725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按下</a:t>
            </a:r>
            <a:r>
              <a:rPr lang="en-US" altLang="zh-TW" dirty="0">
                <a:solidFill>
                  <a:schemeClr val="tx1"/>
                </a:solidFill>
              </a:rPr>
              <a:t>Enter</a:t>
            </a:r>
            <a:r>
              <a:rPr lang="zh-TW" altLang="en-US" dirty="0">
                <a:solidFill>
                  <a:schemeClr val="tx1"/>
                </a:solidFill>
              </a:rPr>
              <a:t>開始</a:t>
            </a:r>
            <a:endParaRPr lang="en-US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790309" y="94893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264" y="1624347"/>
            <a:ext cx="2212848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依照位數產生並顯示隨機數字</a:t>
            </a:r>
            <a:r>
              <a:rPr lang="en-US" altLang="zh-TW" dirty="0" err="1" smtClean="0">
                <a:solidFill>
                  <a:schemeClr val="tx1"/>
                </a:solidFill>
              </a:rPr>
              <a:t>num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6" idx="2"/>
          </p:cNvCxnSpPr>
          <p:nvPr/>
        </p:nvCxnSpPr>
        <p:spPr>
          <a:xfrm>
            <a:off x="6459460" y="5653244"/>
            <a:ext cx="0" cy="5463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 flipH="1">
            <a:off x="4361688" y="1341114"/>
            <a:ext cx="121" cy="2832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973567" y="4104531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==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num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37" idx="0"/>
          </p:cNvCxnSpPr>
          <p:nvPr/>
        </p:nvCxnSpPr>
        <p:spPr>
          <a:xfrm>
            <a:off x="4361688" y="2383105"/>
            <a:ext cx="0" cy="4279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36" idx="0"/>
          </p:cNvCxnSpPr>
          <p:nvPr/>
        </p:nvCxnSpPr>
        <p:spPr>
          <a:xfrm>
            <a:off x="4358883" y="4954923"/>
            <a:ext cx="0" cy="339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7" idx="2"/>
            <a:endCxn id="8" idx="0"/>
          </p:cNvCxnSpPr>
          <p:nvPr/>
        </p:nvCxnSpPr>
        <p:spPr>
          <a:xfrm flipH="1">
            <a:off x="4358883" y="3764859"/>
            <a:ext cx="2805" cy="339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23375" y="5294595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位數加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5264" y="2811059"/>
            <a:ext cx="2212848" cy="95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清除畫面數字，等待使用者輸入數字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9" name="肘形接點 48"/>
          <p:cNvCxnSpPr>
            <a:stCxn id="8" idx="3"/>
            <a:endCxn id="86" idx="0"/>
          </p:cNvCxnSpPr>
          <p:nvPr/>
        </p:nvCxnSpPr>
        <p:spPr>
          <a:xfrm>
            <a:off x="5744199" y="4529727"/>
            <a:ext cx="715261" cy="7010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2"/>
            <a:endCxn id="5" idx="3"/>
          </p:cNvCxnSpPr>
          <p:nvPr/>
        </p:nvCxnSpPr>
        <p:spPr>
          <a:xfrm rot="5400000" flipH="1" flipV="1">
            <a:off x="3056843" y="3305765"/>
            <a:ext cx="3713307" cy="1109229"/>
          </a:xfrm>
          <a:prstGeom prst="bentConnector4">
            <a:avLst>
              <a:gd name="adj1" fmla="val -13543"/>
              <a:gd name="adj2" fmla="val 3234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721914" y="489888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700370" y="416147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823952" y="523080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位數減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Level:</a:t>
            </a:r>
            <a:r>
              <a:rPr lang="zh-TW" altLang="en-US" dirty="0" smtClean="0"/>
              <a:t>位數，</a:t>
            </a:r>
            <a:r>
              <a:rPr lang="zh-TW" altLang="en-US" dirty="0" smtClean="0"/>
              <a:t>等級</a:t>
            </a:r>
            <a:endParaRPr lang="en-US" altLang="zh-TW" dirty="0" smtClean="0"/>
          </a:p>
          <a:p>
            <a:r>
              <a:rPr lang="en-US" altLang="zh-TW" dirty="0" smtClean="0"/>
              <a:t>Base:</a:t>
            </a:r>
            <a:r>
              <a:rPr lang="zh-TW" altLang="en-US" dirty="0" smtClean="0"/>
              <a:t>基數，用來協助產生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，一開始為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，用來產生三位數字。</a:t>
            </a:r>
            <a:endParaRPr lang="en-US" altLang="zh-TW" dirty="0" smtClean="0"/>
          </a:p>
          <a:p>
            <a:r>
              <a:rPr lang="en-US" altLang="zh-TW" dirty="0" err="1" smtClean="0"/>
              <a:t>num</a:t>
            </a:r>
            <a:r>
              <a:rPr lang="en-US" altLang="zh-TW" dirty="0" smtClean="0"/>
              <a:t>: </a:t>
            </a:r>
            <a:r>
              <a:rPr lang="zh-TW" altLang="en-US" dirty="0" smtClean="0"/>
              <a:t>存放</a:t>
            </a:r>
            <a:r>
              <a:rPr lang="zh-TW" altLang="en-US" dirty="0"/>
              <a:t>要記憶的</a:t>
            </a:r>
            <a:r>
              <a:rPr lang="zh-TW" altLang="en-US" dirty="0" smtClean="0"/>
              <a:t>數字，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(1,9*base-1))+base</a:t>
            </a:r>
            <a:r>
              <a:rPr lang="zh-TW" altLang="en-US" dirty="0" smtClean="0"/>
              <a:t> </a:t>
            </a:r>
            <a:r>
              <a:rPr lang="zh-TW" altLang="en-US" dirty="0" smtClean="0"/>
              <a:t>所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pPr lvl="1"/>
            <a:r>
              <a:rPr lang="zh-TW" altLang="en-US" dirty="0"/>
              <a:t>如果</a:t>
            </a:r>
            <a:r>
              <a:rPr lang="en-US" altLang="zh-TW" dirty="0"/>
              <a:t>base</a:t>
            </a:r>
            <a:r>
              <a:rPr lang="zh-TW" altLang="en-US" dirty="0"/>
              <a:t>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，則</a:t>
            </a:r>
            <a:r>
              <a:rPr lang="zh-TW" altLang="en-US" smtClean="0"/>
              <a:t>上面是 </a:t>
            </a:r>
            <a:r>
              <a:rPr lang="en-US" altLang="zh-TW" smtClean="0"/>
              <a:t>0 ~ 899</a:t>
            </a:r>
            <a:r>
              <a:rPr lang="zh-TW" altLang="en-US" dirty="0" smtClean="0"/>
              <a:t>的隨機數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 </a:t>
            </a:r>
            <a:r>
              <a:rPr lang="en-US" altLang="zh-TW" dirty="0" smtClean="0">
                <a:sym typeface="Wingdings" panose="05000000000000000000" pitchFamily="2" charset="2"/>
              </a:rPr>
              <a:t>100 ~ 999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459594" y="4357712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4842</TotalTime>
  <Words>239</Words>
  <Application>Microsoft Office PowerPoint</Application>
  <PresentationFormat>寬螢幕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Trebuchet MS</vt:lpstr>
      <vt:lpstr>Wingdings</vt:lpstr>
      <vt:lpstr>Wingdings 3</vt:lpstr>
      <vt:lpstr>多面向</vt:lpstr>
      <vt:lpstr>來個小遊戲</vt:lpstr>
      <vt:lpstr>數字記憶力</vt:lpstr>
      <vt:lpstr>主流程圖</vt:lpstr>
      <vt:lpstr>關於變數們…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84</cp:revision>
  <dcterms:created xsi:type="dcterms:W3CDTF">2020-11-15T08:32:50Z</dcterms:created>
  <dcterms:modified xsi:type="dcterms:W3CDTF">2021-03-03T06:20:10Z</dcterms:modified>
</cp:coreProperties>
</file>