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07" r:id="rId1"/>
  </p:sldMasterIdLst>
  <p:sldIdLst>
    <p:sldId id="273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3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0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5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36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89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63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22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0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3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2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2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5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2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0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2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5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1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  <p:sldLayoutId id="2147484419" r:id="rId12"/>
    <p:sldLayoutId id="2147484420" r:id="rId13"/>
    <p:sldLayoutId id="2147484421" r:id="rId14"/>
    <p:sldLayoutId id="2147484422" r:id="rId15"/>
    <p:sldLayoutId id="2147484423" r:id="rId16"/>
    <p:sldLayoutId id="21474844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aw4njz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App Inventor 2 </a:t>
            </a:r>
            <a:r>
              <a:rPr lang="zh-TW" altLang="en-US" sz="4800" dirty="0"/>
              <a:t>安裝指引</a:t>
            </a:r>
            <a:br>
              <a:rPr lang="zh-TW" altLang="en-US" sz="4800" dirty="0"/>
            </a:br>
            <a:r>
              <a:rPr lang="zh-TW" altLang="en-US" sz="4800" dirty="0"/>
              <a:t>單機版</a:t>
            </a:r>
            <a:r>
              <a:rPr lang="en-US" altLang="zh-TW" sz="4800" dirty="0"/>
              <a:t>(</a:t>
            </a:r>
            <a:r>
              <a:rPr lang="zh-TW" altLang="en-US" sz="4800" dirty="0"/>
              <a:t>離線版</a:t>
            </a:r>
            <a:r>
              <a:rPr lang="en-US" altLang="zh-TW" sz="4800" dirty="0"/>
              <a:t>)</a:t>
            </a:r>
            <a:endParaRPr lang="zh-TW" altLang="en-US" sz="48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177543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fld id="{F7660503-DF43-4A7C-BF78-5148C24FF462}" type="datetime5">
              <a:rPr lang="zh-TW" altLang="en-US" smtClean="0"/>
              <a:t>2020年12月21日星期一</a:t>
            </a:fld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4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App Inventor </a:t>
            </a:r>
            <a:r>
              <a:rPr lang="en-US" altLang="zh-TW" dirty="0" smtClean="0"/>
              <a:t>Ultimate(1/3)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依照電腦是</a:t>
            </a:r>
            <a:r>
              <a:rPr lang="en-US" altLang="zh-TW" dirty="0" smtClean="0"/>
              <a:t>64</a:t>
            </a:r>
            <a:r>
              <a:rPr lang="zh-TW" altLang="en-US" dirty="0" smtClean="0"/>
              <a:t>位元或是</a:t>
            </a:r>
            <a:r>
              <a:rPr lang="en-US" altLang="zh-TW" dirty="0" smtClean="0"/>
              <a:t>32</a:t>
            </a:r>
            <a:r>
              <a:rPr lang="zh-TW" altLang="en-US" dirty="0" smtClean="0"/>
              <a:t>位元電腦不同，選擇執行下載的</a:t>
            </a:r>
            <a:endParaRPr lang="en-US" altLang="zh-TW" dirty="0" smtClean="0"/>
          </a:p>
          <a:p>
            <a:pPr lvl="1"/>
            <a:r>
              <a:rPr lang="en-US" altLang="zh-TW" dirty="0"/>
              <a:t>AI2U 64bit </a:t>
            </a:r>
            <a:r>
              <a:rPr lang="en-US" altLang="zh-TW" dirty="0" smtClean="0"/>
              <a:t>v4.6.exe</a:t>
            </a:r>
          </a:p>
          <a:p>
            <a:pPr lvl="1"/>
            <a:r>
              <a:rPr lang="en-US" altLang="zh-TW" dirty="0"/>
              <a:t>AI2U </a:t>
            </a:r>
            <a:r>
              <a:rPr lang="en-US" altLang="zh-TW" dirty="0" smtClean="0"/>
              <a:t>32bit </a:t>
            </a:r>
            <a:r>
              <a:rPr lang="en-US" altLang="zh-TW" dirty="0"/>
              <a:t>v4.6.exe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51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App Inventor </a:t>
            </a:r>
            <a:r>
              <a:rPr lang="en-US" altLang="zh-TW" dirty="0" smtClean="0"/>
              <a:t>Ultimate(2/3)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Install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24" y="2688336"/>
            <a:ext cx="3942937" cy="32407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2" y="2688336"/>
            <a:ext cx="3986974" cy="324965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2238036">
            <a:off x="3958419" y="5309434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614392">
            <a:off x="8578118" y="5290786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6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App Inventor </a:t>
            </a:r>
            <a:r>
              <a:rPr lang="en-US" altLang="zh-TW" dirty="0" smtClean="0"/>
              <a:t>Ultimate(3/3)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開始安裝後不用很久就會完成，按下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即可。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04" y="2728492"/>
            <a:ext cx="4388757" cy="360585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619" y="2740356"/>
            <a:ext cx="4392659" cy="3593993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2639949">
            <a:off x="8345078" y="5658956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6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安裝</a:t>
            </a:r>
            <a:r>
              <a:rPr lang="en-US" altLang="zh-TW" sz="4800" dirty="0"/>
              <a:t>App </a:t>
            </a:r>
            <a:r>
              <a:rPr lang="en-US" altLang="zh-TW" sz="4800" dirty="0" smtClean="0"/>
              <a:t>Inventor Starter</a:t>
            </a:r>
            <a:endParaRPr lang="zh-TW" altLang="en-US" sz="48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92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App Inventor </a:t>
            </a:r>
            <a:r>
              <a:rPr lang="en-US" altLang="zh-TW" dirty="0" smtClean="0"/>
              <a:t>Starter(1/3)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執行下載</a:t>
            </a:r>
            <a:r>
              <a:rPr lang="zh-TW" altLang="en-US" dirty="0" smtClean="0"/>
              <a:t>的</a:t>
            </a:r>
            <a:r>
              <a:rPr lang="en-US" altLang="zh-TW" dirty="0"/>
              <a:t>AI2 Starter </a:t>
            </a:r>
            <a:r>
              <a:rPr lang="en-US" altLang="zh-TW" dirty="0" smtClean="0"/>
              <a:t>4.6.exe</a:t>
            </a:r>
          </a:p>
          <a:p>
            <a:r>
              <a:rPr lang="zh-TW" altLang="en-US" dirty="0"/>
              <a:t>開始安裝請點選</a:t>
            </a:r>
            <a:r>
              <a:rPr lang="en-US" altLang="zh-TW" dirty="0"/>
              <a:t>Next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81" y="2322576"/>
            <a:ext cx="5156508" cy="42110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647485">
            <a:off x="8116987" y="5741775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32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App Inventor </a:t>
            </a:r>
            <a:r>
              <a:rPr lang="en-US" altLang="zh-TW" dirty="0" smtClean="0"/>
              <a:t>Starter(2/3)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繼續勾選產生桌面捷徑，以及</a:t>
            </a:r>
            <a:r>
              <a:rPr lang="en-US" altLang="zh-TW" b="1" dirty="0" smtClean="0">
                <a:solidFill>
                  <a:srgbClr val="FF0000"/>
                </a:solidFill>
              </a:rPr>
              <a:t>Next</a:t>
            </a:r>
            <a:r>
              <a:rPr lang="zh-TW" altLang="en-US" dirty="0" smtClean="0"/>
              <a:t>與</a:t>
            </a:r>
            <a:r>
              <a:rPr lang="en-US" altLang="zh-TW" b="1" dirty="0" smtClean="0">
                <a:solidFill>
                  <a:srgbClr val="FF0000"/>
                </a:solidFill>
              </a:rPr>
              <a:t>Install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67" y="2669944"/>
            <a:ext cx="4636060" cy="3781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767498">
            <a:off x="3944077" y="5738977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8974888">
            <a:off x="1027340" y="4396167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69944"/>
            <a:ext cx="4626381" cy="3781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右箭號 7"/>
          <p:cNvSpPr/>
          <p:nvPr/>
        </p:nvSpPr>
        <p:spPr>
          <a:xfrm rot="7612411">
            <a:off x="9409504" y="5715406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96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App Inventor </a:t>
            </a:r>
            <a:r>
              <a:rPr lang="en-US" altLang="zh-TW" dirty="0" smtClean="0"/>
              <a:t>Starter(3/3)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開始安裝後不用很久就會完成，按下</a:t>
            </a:r>
            <a:r>
              <a:rPr lang="en-US" altLang="zh-TW" dirty="0"/>
              <a:t>Finish</a:t>
            </a:r>
            <a:r>
              <a:rPr lang="zh-TW" altLang="en-US" dirty="0"/>
              <a:t>即可。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63" y="2679192"/>
            <a:ext cx="4507358" cy="36766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168" y="2661288"/>
            <a:ext cx="4518133" cy="3694555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2704857">
            <a:off x="8455317" y="5632421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01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單機版開發環境安裝指引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App Inventor </a:t>
            </a:r>
            <a:r>
              <a:rPr lang="zh-TW" altLang="en-US" dirty="0"/>
              <a:t>所需軟體</a:t>
            </a:r>
            <a:endParaRPr lang="en-US" altLang="zh-TW" dirty="0" smtClean="0"/>
          </a:p>
          <a:p>
            <a:r>
              <a:rPr lang="zh-TW" altLang="en-US" dirty="0" smtClean="0"/>
              <a:t>安裝</a:t>
            </a:r>
            <a:r>
              <a:rPr lang="en-US" altLang="zh-TW" dirty="0" smtClean="0"/>
              <a:t>App Inventor Ultimate</a:t>
            </a:r>
          </a:p>
          <a:p>
            <a:r>
              <a:rPr lang="zh-TW" altLang="en-US" dirty="0"/>
              <a:t>安裝</a:t>
            </a:r>
            <a:r>
              <a:rPr lang="en-US" altLang="zh-TW" dirty="0"/>
              <a:t>AI </a:t>
            </a:r>
            <a:r>
              <a:rPr lang="en-US" altLang="zh-TW" dirty="0" smtClean="0"/>
              <a:t>Starter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投影片下載：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tinyurl.com/yaw4njze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6559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下載</a:t>
            </a:r>
            <a:r>
              <a:rPr lang="en-US" altLang="zh-TW" sz="4800" dirty="0"/>
              <a:t>App </a:t>
            </a:r>
            <a:r>
              <a:rPr lang="en-US" altLang="zh-TW" sz="4800" dirty="0" smtClean="0"/>
              <a:t>Inventor</a:t>
            </a:r>
            <a:r>
              <a:rPr lang="zh-TW" altLang="en-US" sz="4800" dirty="0" smtClean="0"/>
              <a:t>所</a:t>
            </a:r>
            <a:r>
              <a:rPr lang="zh-TW" altLang="en-US" sz="4800" dirty="0"/>
              <a:t>需</a:t>
            </a:r>
            <a:r>
              <a:rPr lang="zh-TW" altLang="en-US" sz="4800" dirty="0" smtClean="0"/>
              <a:t>軟體</a:t>
            </a:r>
            <a:endParaRPr lang="zh-TW" altLang="en-US" sz="48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28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App Inventor </a:t>
            </a:r>
            <a:r>
              <a:rPr lang="zh-TW" altLang="en-US" dirty="0" smtClean="0"/>
              <a:t>所需軟體</a:t>
            </a:r>
            <a:r>
              <a:rPr lang="en-US" altLang="zh-TW" dirty="0" smtClean="0"/>
              <a:t>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搜尋</a:t>
            </a:r>
            <a:r>
              <a:rPr lang="en-US" altLang="zh-TW" b="1" dirty="0" smtClean="0">
                <a:solidFill>
                  <a:srgbClr val="FF0000"/>
                </a:solidFill>
              </a:rPr>
              <a:t>AI2 Ultimate</a:t>
            </a:r>
            <a:r>
              <a:rPr lang="zh-TW" altLang="en-US" dirty="0" smtClean="0"/>
              <a:t>，點選箭頭所指網頁。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2741504"/>
            <a:ext cx="6327648" cy="3795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4069080" y="2750648"/>
            <a:ext cx="1161288" cy="438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657600" y="4956048"/>
            <a:ext cx="557784" cy="329184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81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App Inventor </a:t>
            </a:r>
            <a:r>
              <a:rPr lang="zh-TW" altLang="en-US" dirty="0"/>
              <a:t>所需軟體</a:t>
            </a:r>
            <a:r>
              <a:rPr lang="en-US" altLang="zh-TW" dirty="0" smtClean="0"/>
              <a:t>(2/5)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b="1" dirty="0" smtClean="0">
                <a:solidFill>
                  <a:srgbClr val="FF0000"/>
                </a:solidFill>
              </a:rPr>
              <a:t>Files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784" y="2453178"/>
            <a:ext cx="6249479" cy="4282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4091940" y="5303520"/>
            <a:ext cx="690372" cy="429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3470148" y="5353812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6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App Inventor </a:t>
            </a:r>
            <a:r>
              <a:rPr lang="zh-TW" altLang="en-US" dirty="0"/>
              <a:t>所需軟體</a:t>
            </a:r>
            <a:r>
              <a:rPr lang="en-US" altLang="zh-TW" dirty="0" smtClean="0"/>
              <a:t>(3/5)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點選最新版本。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136" y="2506279"/>
            <a:ext cx="5752147" cy="42553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374136" y="5737486"/>
            <a:ext cx="905256" cy="4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702782" y="5810638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23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App Inventor </a:t>
            </a:r>
            <a:r>
              <a:rPr lang="zh-TW" altLang="en-US" dirty="0"/>
              <a:t>所需軟體</a:t>
            </a:r>
            <a:r>
              <a:rPr lang="en-US" altLang="zh-TW" dirty="0" smtClean="0"/>
              <a:t>(4/5)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b="1" dirty="0" smtClean="0">
                <a:solidFill>
                  <a:srgbClr val="FF0000"/>
                </a:solidFill>
              </a:rPr>
              <a:t>Installer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56" y="2664785"/>
            <a:ext cx="6986016" cy="4087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962656" y="5737486"/>
            <a:ext cx="905256" cy="4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291302" y="5810638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90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App Inventor </a:t>
            </a:r>
            <a:r>
              <a:rPr lang="zh-TW" altLang="en-US" dirty="0"/>
              <a:t>所需軟體</a:t>
            </a:r>
            <a:r>
              <a:rPr lang="en-US" altLang="zh-TW" dirty="0" smtClean="0"/>
              <a:t>(5/5)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下載這三個檔案。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096" y="2750075"/>
            <a:ext cx="8704516" cy="38677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715768" y="4718304"/>
            <a:ext cx="2075688" cy="1421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2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安裝</a:t>
            </a:r>
            <a:r>
              <a:rPr lang="en-US" altLang="zh-TW" sz="4800" dirty="0"/>
              <a:t>App Inventor </a:t>
            </a:r>
            <a:r>
              <a:rPr lang="en-US" altLang="zh-TW" sz="4800" dirty="0" smtClean="0"/>
              <a:t>Ultimate</a:t>
            </a:r>
            <a:endParaRPr lang="zh-TW" altLang="en-US" sz="48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235448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90</TotalTime>
  <Words>233</Words>
  <Application>Microsoft Office PowerPoint</Application>
  <PresentationFormat>寬螢幕</PresentationFormat>
  <Paragraphs>41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新細明體</vt:lpstr>
      <vt:lpstr>Arial</vt:lpstr>
      <vt:lpstr>Century Gothic</vt:lpstr>
      <vt:lpstr>飛機雲</vt:lpstr>
      <vt:lpstr>App Inventor 2 安裝指引 單機版(離線版)</vt:lpstr>
      <vt:lpstr>單機版開發環境安裝指引</vt:lpstr>
      <vt:lpstr>下載App Inventor所需軟體</vt:lpstr>
      <vt:lpstr>下載App Inventor 所需軟體(1/5)</vt:lpstr>
      <vt:lpstr>下載App Inventor 所需軟體(2/5)</vt:lpstr>
      <vt:lpstr>下載App Inventor 所需軟體(3/5)</vt:lpstr>
      <vt:lpstr>下載App Inventor 所需軟體(4/5)</vt:lpstr>
      <vt:lpstr>下載App Inventor 所需軟體(5/5)</vt:lpstr>
      <vt:lpstr>安裝App Inventor Ultimate</vt:lpstr>
      <vt:lpstr>安裝App Inventor Ultimate(1/3)</vt:lpstr>
      <vt:lpstr>安裝App Inventor Ultimate(2/3)</vt:lpstr>
      <vt:lpstr>安裝App Inventor Ultimate(3/3)</vt:lpstr>
      <vt:lpstr>安裝App Inventor Starter</vt:lpstr>
      <vt:lpstr>安裝App Inventor Starter(1/3)</vt:lpstr>
      <vt:lpstr>安裝App Inventor Starter(2/3)</vt:lpstr>
      <vt:lpstr>安裝App Inventor Starter(3/3)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Inventor 2 安裝指引</dc:title>
  <dc:creator>oldinmo@gmail.com</dc:creator>
  <cp:lastModifiedBy>oldinmo@gmail.com</cp:lastModifiedBy>
  <cp:revision>11</cp:revision>
  <dcterms:created xsi:type="dcterms:W3CDTF">2020-09-21T09:18:43Z</dcterms:created>
  <dcterms:modified xsi:type="dcterms:W3CDTF">2020-12-21T08:52:50Z</dcterms:modified>
</cp:coreProperties>
</file>