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07" r:id="rId1"/>
  </p:sldMasterIdLst>
  <p:sldIdLst>
    <p:sldId id="273" r:id="rId2"/>
    <p:sldId id="274" r:id="rId3"/>
    <p:sldId id="257" r:id="rId4"/>
    <p:sldId id="258" r:id="rId5"/>
    <p:sldId id="286" r:id="rId6"/>
    <p:sldId id="287" r:id="rId7"/>
    <p:sldId id="288" r:id="rId8"/>
    <p:sldId id="275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0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36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8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6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2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2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1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ppinventor.mit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9er6wf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ppinventor.mit.edu/explore/ai2/window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App Inventor 2 </a:t>
            </a:r>
            <a:r>
              <a:rPr lang="zh-TW" altLang="en-US" sz="4800" dirty="0"/>
              <a:t>安裝指引</a:t>
            </a:r>
            <a:br>
              <a:rPr lang="zh-TW" altLang="en-US" sz="4800" dirty="0"/>
            </a:br>
            <a:r>
              <a:rPr lang="zh-TW" altLang="en-US" sz="4800" dirty="0" smtClean="0"/>
              <a:t>網路版</a:t>
            </a:r>
            <a:r>
              <a:rPr lang="en-US" altLang="zh-TW" sz="4800" dirty="0" smtClean="0"/>
              <a:t>+</a:t>
            </a:r>
            <a:r>
              <a:rPr lang="en-US" altLang="zh-TW" sz="4800" dirty="0" err="1" smtClean="0"/>
              <a:t>Wifi</a:t>
            </a:r>
            <a:r>
              <a:rPr lang="zh-TW" altLang="en-US" sz="4800" dirty="0" smtClean="0"/>
              <a:t>或</a:t>
            </a:r>
            <a:r>
              <a:rPr lang="en-US" altLang="zh-TW" sz="4800" dirty="0" smtClean="0"/>
              <a:t>USB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17754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fld id="{F7660503-DF43-4A7C-BF78-5148C24FF462}" type="datetime5">
              <a:rPr lang="zh-TW" altLang="en-US" smtClean="0"/>
              <a:t>2020年12月19日星期六</a:t>
            </a:fld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4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AI2 Starter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點選桌面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AI2 Starter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桌面會出現黑色框如下，而下方</a:t>
            </a:r>
            <a:r>
              <a:rPr lang="zh-TW" altLang="en-US" dirty="0"/>
              <a:t>工作列區會</a:t>
            </a:r>
            <a:r>
              <a:rPr lang="zh-TW" altLang="en-US" dirty="0" smtClean="0"/>
              <a:t>出現一個</a:t>
            </a:r>
            <a:r>
              <a:rPr lang="zh-TW" altLang="en-US" dirty="0"/>
              <a:t>圖示如下方紅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r>
              <a:rPr lang="zh-TW" altLang="en-US" dirty="0"/>
              <a:t>將黑色框最小化</a:t>
            </a:r>
            <a:r>
              <a:rPr lang="zh-TW" altLang="en-US" dirty="0" smtClean="0"/>
              <a:t>，避免干擾畫面。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70" y="4123944"/>
            <a:ext cx="8763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60" y="4293108"/>
            <a:ext cx="315277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689092" y="4553338"/>
            <a:ext cx="693420" cy="689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8974888">
            <a:off x="1192245" y="4984148"/>
            <a:ext cx="557784" cy="32918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100861" y="4445698"/>
            <a:ext cx="410179" cy="5667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108" y="3240404"/>
            <a:ext cx="4454346" cy="2410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23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AI2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1/3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Firefox)</a:t>
            </a:r>
            <a:r>
              <a:rPr lang="zh-TW" altLang="en-US" dirty="0" smtClean="0"/>
              <a:t>，網址</a:t>
            </a:r>
            <a:r>
              <a:rPr lang="zh-TW" altLang="en-US" b="1" dirty="0" smtClean="0">
                <a:solidFill>
                  <a:srgbClr val="FF0000"/>
                </a:solidFill>
              </a:rPr>
              <a:t>輸入 </a:t>
            </a:r>
            <a:r>
              <a:rPr lang="en-US" altLang="zh-TW" b="1" dirty="0">
                <a:solidFill>
                  <a:srgbClr val="FF0000"/>
                </a:solidFill>
                <a:hlinkClick r:id="rId2"/>
              </a:rPr>
              <a:t>http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://appinventor.mit.edu/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再來點選</a:t>
            </a:r>
            <a:r>
              <a:rPr lang="en-US" altLang="zh-TW" b="1" dirty="0">
                <a:solidFill>
                  <a:srgbClr val="FF0000"/>
                </a:solidFill>
              </a:rPr>
              <a:t>Create Apps!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29" y="3502451"/>
            <a:ext cx="9123542" cy="2853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9458348">
            <a:off x="4129833" y="3781249"/>
            <a:ext cx="640986" cy="197456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9382395">
            <a:off x="4474357" y="4603410"/>
            <a:ext cx="640540" cy="25389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93873" y="35024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06779" y="43485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01160" y="3931927"/>
            <a:ext cx="1315212" cy="298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34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AI2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2/3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建議用你的</a:t>
            </a:r>
            <a:r>
              <a:rPr lang="en-US" altLang="zh-TW" dirty="0" smtClean="0"/>
              <a:t>Google account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gmail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，點選箭頭處文字。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95" y="2649283"/>
            <a:ext cx="3171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9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AI2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登入成功，會出現大致與下面類似的畫面。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26" y="2697480"/>
            <a:ext cx="9239479" cy="3842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55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AI2</a:t>
            </a:r>
            <a:r>
              <a:rPr lang="zh-TW" altLang="en-US" dirty="0"/>
              <a:t>步驟</a:t>
            </a:r>
            <a:r>
              <a:rPr lang="en-US" altLang="zh-TW" dirty="0"/>
              <a:t>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第二次以後登入完成會出現類似下面畫面，請選擇 </a:t>
            </a:r>
            <a:r>
              <a:rPr lang="en-US" altLang="zh-TW" dirty="0" smtClean="0">
                <a:solidFill>
                  <a:srgbClr val="FF0000"/>
                </a:solidFill>
              </a:rPr>
              <a:t>Continue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06" y="2593088"/>
            <a:ext cx="6948080" cy="390829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419856" y="5907024"/>
            <a:ext cx="3474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27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切換語言為繁體中文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點下畫面中</a:t>
            </a:r>
            <a:r>
              <a:rPr lang="en-US" altLang="zh-TW" b="1" dirty="0" smtClean="0">
                <a:solidFill>
                  <a:srgbClr val="FF0000"/>
                </a:solidFill>
              </a:rPr>
              <a:t>English</a:t>
            </a:r>
            <a:r>
              <a:rPr lang="zh-TW" altLang="en-US" dirty="0" smtClean="0"/>
              <a:t>的地方，在下拉選單中點選</a:t>
            </a:r>
            <a:r>
              <a:rPr lang="zh-TW" altLang="en-US" b="1" dirty="0" smtClean="0">
                <a:solidFill>
                  <a:srgbClr val="FF0000"/>
                </a:solidFill>
              </a:rPr>
              <a:t>繁體中文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16" y="2694732"/>
            <a:ext cx="7496712" cy="403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3285269">
            <a:off x="8278842" y="357234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74888">
            <a:off x="6861522" y="602958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8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Wifi</a:t>
            </a:r>
            <a:r>
              <a:rPr lang="zh-TW" altLang="en-US" dirty="0" smtClean="0"/>
              <a:t>版之掃描</a:t>
            </a:r>
            <a:r>
              <a:rPr lang="en-US" altLang="zh-TW" dirty="0" smtClean="0"/>
              <a:t>QR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appinventor.mit.edu/explore/sites/explore.appinventor.mit.edu/files/Six%20Character%20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88" y="3835691"/>
            <a:ext cx="5016372" cy="30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ppinventor.mit.edu/explore/sites/all/files/SetupAI2/wifi/connectSnapsh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78" y="1743396"/>
            <a:ext cx="8144981" cy="17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2514600" y="2360008"/>
            <a:ext cx="502920" cy="21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17520" y="1847854"/>
            <a:ext cx="676656" cy="4107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199395" y="1478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53154" y="2116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45121" y="4683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2305809">
            <a:off x="4223641" y="3320682"/>
            <a:ext cx="539496" cy="6537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203716" y="35412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手機端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647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網路版</a:t>
            </a:r>
            <a:r>
              <a:rPr lang="en-US" altLang="zh-TW" dirty="0" smtClean="0"/>
              <a:t>+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安裝步驟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網路版</a:t>
            </a:r>
            <a:r>
              <a:rPr lang="en-US" altLang="zh-TW" dirty="0" smtClean="0"/>
              <a:t>+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的環境安裝與設定是最簡單的！</a:t>
            </a:r>
            <a:endParaRPr lang="en-US" altLang="zh-TW" dirty="0" smtClean="0"/>
          </a:p>
          <a:p>
            <a:r>
              <a:rPr lang="zh-TW" altLang="en-US" dirty="0" smtClean="0"/>
              <a:t>安裝軟體：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手機上下載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MIT AI2 Companion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</a:p>
          <a:p>
            <a:r>
              <a:rPr lang="zh-TW" altLang="en-US" dirty="0"/>
              <a:t>啟動環境：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把主機跟手機連上同一個</a:t>
            </a:r>
            <a:r>
              <a:rPr lang="en-US" altLang="zh-TW" dirty="0" err="1"/>
              <a:t>Wifi</a:t>
            </a:r>
            <a:r>
              <a:rPr lang="zh-TW" altLang="en-US" dirty="0" smtClean="0"/>
              <a:t>網域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同一個</a:t>
            </a:r>
            <a:r>
              <a:rPr lang="en-US" altLang="zh-TW" dirty="0" smtClean="0"/>
              <a:t>LAN)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手機上啟動</a:t>
            </a:r>
            <a:r>
              <a:rPr lang="en-US" altLang="zh-TW" dirty="0"/>
              <a:t>AI2 Companion </a:t>
            </a:r>
            <a:r>
              <a:rPr lang="en-US" altLang="zh-TW" dirty="0" smtClean="0"/>
              <a:t>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在主機上開啟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瀏覽器，進入網路版</a:t>
            </a:r>
            <a:r>
              <a:rPr lang="en-US" altLang="zh-TW" dirty="0" smtClean="0"/>
              <a:t>AI2</a:t>
            </a:r>
            <a:r>
              <a:rPr lang="zh-TW" altLang="en-US" dirty="0" smtClean="0"/>
              <a:t>網頁，並登入。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 smtClean="0"/>
              <a:t>Connect(</a:t>
            </a:r>
            <a:r>
              <a:rPr lang="zh-TW" altLang="en-US" dirty="0" smtClean="0"/>
              <a:t>連線</a:t>
            </a:r>
            <a:r>
              <a:rPr lang="en-US" altLang="zh-TW" dirty="0" smtClean="0"/>
              <a:t>)</a:t>
            </a:r>
            <a:r>
              <a:rPr lang="zh-TW" altLang="en-US" dirty="0" smtClean="0"/>
              <a:t>下拉，點選</a:t>
            </a:r>
            <a:r>
              <a:rPr lang="en-US" altLang="zh-TW" dirty="0" smtClean="0"/>
              <a:t>AI Companion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手機掃描主機上的</a:t>
            </a:r>
            <a:r>
              <a:rPr lang="en-US" altLang="zh-TW" dirty="0"/>
              <a:t>QR Code</a:t>
            </a:r>
            <a:r>
              <a:rPr lang="zh-TW" altLang="en-US" dirty="0"/>
              <a:t>即可完成開發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r>
              <a:rPr lang="zh-TW" altLang="en-US" dirty="0"/>
              <a:t>投影片下載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tinyurl.com/y9er6wfh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2011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</a:t>
            </a:r>
            <a:r>
              <a:rPr lang="en-US" altLang="zh-TW" dirty="0" smtClean="0"/>
              <a:t>App </a:t>
            </a:r>
            <a:r>
              <a:rPr lang="en-US" altLang="zh-TW" dirty="0"/>
              <a:t>Inventor</a:t>
            </a:r>
            <a:r>
              <a:rPr lang="zh-TW" altLang="en-US" dirty="0"/>
              <a:t>所需軟體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手機安裝 </a:t>
            </a:r>
            <a:r>
              <a:rPr lang="en-US" altLang="zh-TW" b="1" dirty="0">
                <a:solidFill>
                  <a:srgbClr val="FF0000"/>
                </a:solidFill>
              </a:rPr>
              <a:t>MIT AI2 Companion </a:t>
            </a:r>
            <a:r>
              <a:rPr lang="en-US" altLang="zh-TW" b="1" dirty="0" smtClean="0">
                <a:solidFill>
                  <a:srgbClr val="FF0000"/>
                </a:solidFill>
              </a:rPr>
              <a:t>App</a:t>
            </a:r>
            <a:r>
              <a:rPr lang="zh-TW" altLang="en-US" dirty="0" smtClean="0"/>
              <a:t>軟體</a:t>
            </a:r>
            <a:endParaRPr lang="en-US" altLang="zh-TW" dirty="0" smtClean="0"/>
          </a:p>
          <a:p>
            <a:pPr lvl="1"/>
            <a:r>
              <a:rPr lang="zh-TW" altLang="en-US" dirty="0"/>
              <a:t>可從</a:t>
            </a:r>
            <a:r>
              <a:rPr lang="en-US" altLang="zh-TW" dirty="0"/>
              <a:t>Google Play</a:t>
            </a:r>
            <a:r>
              <a:rPr lang="zh-TW" altLang="en-US" dirty="0"/>
              <a:t>商店下載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會自動更新較方便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也可以直接網路下載</a:t>
            </a:r>
            <a:r>
              <a:rPr lang="zh-TW" altLang="en-US" dirty="0" smtClean="0"/>
              <a:t>。網址：</a:t>
            </a:r>
            <a:r>
              <a:rPr lang="en-US" altLang="zh-TW" dirty="0" smtClean="0"/>
              <a:t>http</a:t>
            </a:r>
            <a:r>
              <a:rPr lang="en-US" altLang="zh-TW" dirty="0"/>
              <a:t>://appinv.us/companion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689862" y="3350420"/>
            <a:ext cx="3307080" cy="2708623"/>
            <a:chOff x="5704078" y="1905668"/>
            <a:chExt cx="3307080" cy="2708623"/>
          </a:xfrm>
        </p:grpSpPr>
        <p:pic>
          <p:nvPicPr>
            <p:cNvPr id="1026" name="Picture 2" descr="https://appinventor.mit.edu/explore/sites/all/files/SetupAI2/ai2storecompanionQ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927" y="2499741"/>
              <a:ext cx="2114550" cy="211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5704078" y="1905668"/>
              <a:ext cx="330708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212529"/>
                  </a:solidFill>
                  <a:latin typeface="Roboto"/>
                </a:rPr>
                <a:t>Play Store</a:t>
              </a:r>
            </a:p>
            <a:p>
              <a:r>
                <a:rPr lang="en-US" altLang="zh-TW" i="1" dirty="0">
                  <a:solidFill>
                    <a:srgbClr val="212529"/>
                  </a:solidFill>
                  <a:latin typeface="Roboto"/>
                </a:rPr>
                <a:t>Recommended</a:t>
              </a:r>
              <a:r>
                <a:rPr lang="en-US" altLang="zh-TW" dirty="0">
                  <a:solidFill>
                    <a:srgbClr val="212529"/>
                  </a:solidFill>
                  <a:latin typeface="Roboto"/>
                </a:rPr>
                <a:t>: Automatic updates</a:t>
              </a:r>
              <a:endParaRPr lang="zh-TW" altLang="en-US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6923595" y="3429000"/>
            <a:ext cx="2447544" cy="2417591"/>
            <a:chOff x="9238234" y="2130409"/>
            <a:chExt cx="2447544" cy="2417591"/>
          </a:xfrm>
        </p:grpSpPr>
        <p:pic>
          <p:nvPicPr>
            <p:cNvPr id="1028" name="Picture 4" descr="http://appinventor.mit.edu/ai2/compani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9031" y="2662050"/>
              <a:ext cx="1885950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238234" y="2130409"/>
              <a:ext cx="244754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212529"/>
                  </a:solidFill>
                  <a:latin typeface="Roboto"/>
                </a:rPr>
                <a:t>APK File</a:t>
              </a:r>
            </a:p>
            <a:p>
              <a:r>
                <a:rPr lang="en-US" altLang="zh-TW" dirty="0">
                  <a:solidFill>
                    <a:srgbClr val="212529"/>
                  </a:solidFill>
                  <a:latin typeface="Roboto"/>
                </a:rPr>
                <a:t>Manual updates required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59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2344" y="764373"/>
            <a:ext cx="8753856" cy="1293028"/>
          </a:xfrm>
        </p:spPr>
        <p:txBody>
          <a:bodyPr/>
          <a:lstStyle/>
          <a:p>
            <a:r>
              <a:rPr lang="zh-TW" altLang="en-US" dirty="0" smtClean="0"/>
              <a:t>下載安裝</a:t>
            </a:r>
            <a:r>
              <a:rPr lang="en-US" altLang="zh-TW" dirty="0" smtClean="0"/>
              <a:t>App Inventor </a:t>
            </a:r>
            <a:r>
              <a:rPr lang="zh-TW" altLang="en-US" dirty="0" smtClean="0"/>
              <a:t>所需軟體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Play Store </a:t>
            </a:r>
            <a:r>
              <a:rPr lang="zh-TW" altLang="en-US" dirty="0" smtClean="0"/>
              <a:t>搜尋</a:t>
            </a:r>
            <a:r>
              <a:rPr lang="en-US" altLang="zh-TW" b="1" dirty="0" smtClean="0">
                <a:solidFill>
                  <a:srgbClr val="FF0000"/>
                </a:solidFill>
              </a:rPr>
              <a:t>MIT AI2 Ultimate</a:t>
            </a:r>
          </a:p>
          <a:p>
            <a:r>
              <a:rPr lang="zh-TW" altLang="en-US" dirty="0"/>
              <a:t>會找到類似右邊</a:t>
            </a:r>
            <a:r>
              <a:rPr lang="zh-TW" altLang="en-US" dirty="0" smtClean="0"/>
              <a:t>畫面。</a:t>
            </a:r>
            <a:endParaRPr lang="en-US" altLang="zh-TW" dirty="0" smtClean="0"/>
          </a:p>
          <a:p>
            <a:r>
              <a:rPr lang="zh-TW" altLang="en-US" dirty="0"/>
              <a:t>確認是</a:t>
            </a:r>
            <a:r>
              <a:rPr lang="en-US" altLang="zh-TW" dirty="0"/>
              <a:t>MIT</a:t>
            </a:r>
            <a:r>
              <a:rPr lang="zh-TW" altLang="en-US" dirty="0"/>
              <a:t>出品即可下載安裝。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76" y="2194560"/>
            <a:ext cx="4416988" cy="3720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953812" y="2331720"/>
            <a:ext cx="2013148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833268">
            <a:off x="10158982" y="3575005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網路版</a:t>
            </a:r>
            <a:r>
              <a:rPr lang="en-US" altLang="zh-TW" dirty="0" smtClean="0"/>
              <a:t>+USB</a:t>
            </a:r>
            <a:r>
              <a:rPr lang="zh-TW" altLang="en-US" dirty="0" smtClean="0"/>
              <a:t>安裝</a:t>
            </a:r>
            <a:r>
              <a:rPr lang="zh-TW" altLang="en-US" dirty="0"/>
              <a:t>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網路版</a:t>
            </a:r>
            <a:r>
              <a:rPr lang="en-US" altLang="zh-TW" dirty="0" smtClean="0"/>
              <a:t>+USB</a:t>
            </a:r>
            <a:r>
              <a:rPr lang="zh-TW" altLang="en-US" dirty="0" smtClean="0"/>
              <a:t>的</a:t>
            </a:r>
            <a:r>
              <a:rPr lang="zh-TW" altLang="en-US" dirty="0"/>
              <a:t>環境安裝與</a:t>
            </a:r>
            <a:r>
              <a:rPr lang="zh-TW" altLang="en-US" dirty="0" smtClean="0"/>
              <a:t>設定稍微多一點點。</a:t>
            </a:r>
            <a:endParaRPr lang="en-US" altLang="zh-TW" dirty="0"/>
          </a:p>
          <a:p>
            <a:r>
              <a:rPr lang="zh-TW" altLang="en-US" dirty="0"/>
              <a:t>安裝</a:t>
            </a:r>
            <a:r>
              <a:rPr lang="zh-TW" altLang="en-US" dirty="0" smtClean="0"/>
              <a:t>軟體</a:t>
            </a:r>
            <a:r>
              <a:rPr lang="zh-TW" altLang="en-US" dirty="0" smtClean="0">
                <a:sym typeface="Wingdings" panose="05000000000000000000" pitchFamily="2" charset="2"/>
              </a:rPr>
              <a:t>：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手機</a:t>
            </a:r>
            <a:r>
              <a:rPr lang="zh-TW" altLang="en-US" dirty="0"/>
              <a:t>上下載安裝 </a:t>
            </a:r>
            <a:r>
              <a:rPr lang="en-US" altLang="zh-TW" dirty="0"/>
              <a:t>MIT AI2 Companion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同</a:t>
            </a:r>
            <a:r>
              <a:rPr lang="en-US" altLang="zh-TW" dirty="0" err="1">
                <a:sym typeface="Wingdings" panose="05000000000000000000" pitchFamily="2" charset="2"/>
              </a:rPr>
              <a:t>Wifi</a:t>
            </a:r>
            <a:r>
              <a:rPr lang="zh-TW" altLang="en-US" dirty="0">
                <a:sym typeface="Wingdings" panose="05000000000000000000" pitchFamily="2" charset="2"/>
              </a:rPr>
              <a:t>版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主機</a:t>
            </a:r>
            <a:r>
              <a:rPr lang="zh-TW" altLang="en-US" dirty="0"/>
              <a:t>上下載安裝</a:t>
            </a:r>
            <a:r>
              <a:rPr lang="en-US" altLang="zh-TW" dirty="0"/>
              <a:t>AI2 </a:t>
            </a:r>
            <a:r>
              <a:rPr lang="en-US" altLang="zh-TW" dirty="0" smtClean="0"/>
              <a:t>Starter(</a:t>
            </a:r>
            <a:r>
              <a:rPr lang="en-US" altLang="zh-TW" b="1" dirty="0"/>
              <a:t>MIT_Appinventor_Tools_2.3.0</a:t>
            </a:r>
            <a:r>
              <a:rPr lang="en-US" altLang="zh-TW" dirty="0" smtClean="0"/>
              <a:t>)(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啟動</a:t>
            </a:r>
            <a:r>
              <a:rPr lang="zh-TW" altLang="en-US" dirty="0"/>
              <a:t>環境：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手機</a:t>
            </a:r>
            <a:r>
              <a:rPr lang="zh-TW" altLang="en-US" dirty="0"/>
              <a:t>上啟動</a:t>
            </a:r>
            <a:r>
              <a:rPr lang="en-US" altLang="zh-TW" dirty="0"/>
              <a:t>AI2 Companion </a:t>
            </a:r>
            <a:r>
              <a:rPr lang="en-US" altLang="zh-TW" dirty="0" smtClean="0"/>
              <a:t>APP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同</a:t>
            </a:r>
            <a:r>
              <a:rPr lang="en-US" altLang="zh-TW" dirty="0" err="1">
                <a:sym typeface="Wingdings" panose="05000000000000000000" pitchFamily="2" charset="2"/>
              </a:rPr>
              <a:t>Wifi</a:t>
            </a:r>
            <a:r>
              <a:rPr lang="zh-TW" altLang="en-US" dirty="0">
                <a:sym typeface="Wingdings" panose="05000000000000000000" pitchFamily="2" charset="2"/>
              </a:rPr>
              <a:t>版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主機上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AI2 Starter</a:t>
            </a:r>
            <a:r>
              <a:rPr lang="en-US" altLang="zh-TW" dirty="0"/>
              <a:t>(</a:t>
            </a:r>
            <a:r>
              <a:rPr lang="zh-TW" altLang="en-US" dirty="0"/>
              <a:t>見</a:t>
            </a:r>
            <a:r>
              <a:rPr lang="zh-TW" altLang="en-US" dirty="0" smtClean="0"/>
              <a:t>下</a:t>
            </a:r>
            <a:r>
              <a:rPr lang="en-US" altLang="zh-TW" dirty="0" smtClean="0"/>
              <a:t>2</a:t>
            </a:r>
            <a:r>
              <a:rPr lang="zh-TW" altLang="en-US" dirty="0" smtClean="0"/>
              <a:t>頁</a:t>
            </a:r>
            <a:r>
              <a:rPr lang="en-US" altLang="zh-TW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在主機上開啟</a:t>
            </a:r>
            <a:r>
              <a:rPr lang="en-US" altLang="zh-TW" dirty="0"/>
              <a:t>Chrome</a:t>
            </a:r>
            <a:r>
              <a:rPr lang="zh-TW" altLang="en-US" dirty="0"/>
              <a:t>瀏覽器，進入網路版</a:t>
            </a:r>
            <a:r>
              <a:rPr lang="en-US" altLang="zh-TW" dirty="0"/>
              <a:t>AI2</a:t>
            </a:r>
            <a:r>
              <a:rPr lang="zh-TW" altLang="en-US" dirty="0"/>
              <a:t>網頁，並登入。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Connect(</a:t>
            </a:r>
            <a:r>
              <a:rPr lang="zh-TW" altLang="en-US" dirty="0"/>
              <a:t>連線</a:t>
            </a:r>
            <a:r>
              <a:rPr lang="en-US" altLang="zh-TW" dirty="0"/>
              <a:t>)</a:t>
            </a:r>
            <a:r>
              <a:rPr lang="zh-TW" altLang="en-US" dirty="0"/>
              <a:t>下拉，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USB</a:t>
            </a:r>
            <a:r>
              <a:rPr lang="zh-TW" altLang="en-US" dirty="0" smtClean="0"/>
              <a:t>即可連線，完成</a:t>
            </a:r>
            <a:r>
              <a:rPr lang="zh-TW" altLang="en-US" dirty="0"/>
              <a:t>開發環境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4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AI2 Starter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7059168" cy="4024125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進入網址：</a:t>
            </a:r>
            <a:r>
              <a:rPr lang="en-US" altLang="zh-TW" sz="2000" dirty="0" smtClean="0">
                <a:hlinkClick r:id="rId2"/>
              </a:rPr>
              <a:t>http</a:t>
            </a:r>
            <a:r>
              <a:rPr lang="en-US" altLang="zh-TW" sz="2000" dirty="0">
                <a:hlinkClick r:id="rId2"/>
              </a:rPr>
              <a:t>://appinventor.mit.edu/explore/ai2/windows.html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點選</a:t>
            </a:r>
            <a:r>
              <a:rPr lang="en-US" altLang="zh-TW" sz="2000" dirty="0" smtClean="0">
                <a:solidFill>
                  <a:srgbClr val="FF0000"/>
                </a:solidFill>
              </a:rPr>
              <a:t>Download the Installer</a:t>
            </a:r>
            <a:r>
              <a:rPr lang="zh-TW" altLang="en-US" sz="2000" dirty="0" smtClean="0"/>
              <a:t>即可下載。</a:t>
            </a:r>
            <a:endParaRPr lang="en-US" altLang="zh-TW" sz="2000" dirty="0" smtClean="0"/>
          </a:p>
          <a:p>
            <a:r>
              <a:rPr lang="zh-TW" altLang="en-US" sz="2000" dirty="0" smtClean="0"/>
              <a:t>下載完檔案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smtClean="0">
                <a:solidFill>
                  <a:srgbClr val="FF0000"/>
                </a:solidFill>
              </a:rPr>
              <a:t>MIT_App_Inventor_Tools_2.3.0_win_setup.exe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執行即可安裝。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6748272" y="2888485"/>
            <a:ext cx="5282184" cy="3311452"/>
            <a:chOff x="6589776" y="2267713"/>
            <a:chExt cx="5221224" cy="33114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600" y="2267713"/>
              <a:ext cx="5105400" cy="3311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向右箭號 5"/>
            <p:cNvSpPr/>
            <p:nvPr/>
          </p:nvSpPr>
          <p:spPr>
            <a:xfrm>
              <a:off x="6589776" y="3392424"/>
              <a:ext cx="341376" cy="1371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85800" y="6032678"/>
            <a:ext cx="1073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https://tinyurl.com/yd7c4r7z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://drive.google.com/file/d/1Dc28JCzYvfQLNObozcHYKANqvWKOOHKs/view?usp=sharing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https://tinyurl.com/yd7c4r7z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https://tinyurl.com/yd7c4r7z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https://tinyurl.com/yd7c4r7z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4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AI2 Starter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點選桌面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AI2 Starter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桌面會出現黑色框如下，而下方</a:t>
            </a:r>
            <a:r>
              <a:rPr lang="zh-TW" altLang="en-US" dirty="0"/>
              <a:t>工作列區會</a:t>
            </a:r>
            <a:r>
              <a:rPr lang="zh-TW" altLang="en-US" dirty="0" smtClean="0"/>
              <a:t>出現一個</a:t>
            </a:r>
            <a:r>
              <a:rPr lang="zh-TW" altLang="en-US" dirty="0"/>
              <a:t>圖示如下方紅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r>
              <a:rPr lang="zh-TW" altLang="en-US" dirty="0"/>
              <a:t>將黑色框最小化</a:t>
            </a:r>
            <a:r>
              <a:rPr lang="zh-TW" altLang="en-US" dirty="0" smtClean="0"/>
              <a:t>，避免干擾畫面。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70" y="4123944"/>
            <a:ext cx="8763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60" y="4293108"/>
            <a:ext cx="315277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689092" y="4553338"/>
            <a:ext cx="693420" cy="689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8974888">
            <a:off x="1192245" y="4984148"/>
            <a:ext cx="557784" cy="32918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100861" y="4445698"/>
            <a:ext cx="410179" cy="5667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108" y="3240404"/>
            <a:ext cx="4454346" cy="2410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431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APP Inventor 2 </a:t>
            </a:r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7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啟用步驟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連結之啟用步驟：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請把</a:t>
            </a:r>
            <a:r>
              <a:rPr lang="zh-TW" altLang="en-US" dirty="0"/>
              <a:t>主機跟手機連上同一個</a:t>
            </a:r>
            <a:r>
              <a:rPr lang="en-US" altLang="zh-TW" dirty="0" err="1"/>
              <a:t>Wifi</a:t>
            </a:r>
            <a:r>
              <a:rPr lang="zh-TW" altLang="en-US" dirty="0"/>
              <a:t>網域</a:t>
            </a:r>
            <a:r>
              <a:rPr lang="en-US" altLang="zh-TW" dirty="0"/>
              <a:t>(</a:t>
            </a:r>
            <a:r>
              <a:rPr lang="zh-TW" altLang="en-US" dirty="0"/>
              <a:t>同一個</a:t>
            </a:r>
            <a:r>
              <a:rPr lang="en-US" altLang="zh-TW" dirty="0"/>
              <a:t>LAN)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手機上啟動</a:t>
            </a:r>
            <a:r>
              <a:rPr lang="en-US" altLang="zh-TW" b="1" dirty="0"/>
              <a:t>AI2 Companion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在主機上開啟</a:t>
            </a:r>
            <a:r>
              <a:rPr lang="en-US" altLang="zh-TW" dirty="0"/>
              <a:t>Chrome</a:t>
            </a:r>
            <a:r>
              <a:rPr lang="zh-TW" altLang="en-US" dirty="0"/>
              <a:t>瀏覽器</a:t>
            </a:r>
            <a:r>
              <a:rPr lang="zh-TW" altLang="en-US" dirty="0" smtClean="0"/>
              <a:t>，</a:t>
            </a:r>
            <a:r>
              <a:rPr lang="zh-TW" altLang="en-US" dirty="0"/>
              <a:t>網址</a:t>
            </a:r>
            <a:r>
              <a:rPr lang="en-US" altLang="zh-TW" b="1" dirty="0">
                <a:solidFill>
                  <a:srgbClr val="FF0000"/>
                </a:solidFill>
              </a:rPr>
              <a:t>https://appinventor.mit.edu</a:t>
            </a: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/>
              <a:t>，</a:t>
            </a:r>
            <a:r>
              <a:rPr lang="zh-TW" altLang="en-US" dirty="0"/>
              <a:t>並登入。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Connect(</a:t>
            </a:r>
            <a:r>
              <a:rPr lang="zh-TW" altLang="en-US" dirty="0"/>
              <a:t>連線</a:t>
            </a:r>
            <a:r>
              <a:rPr lang="en-US" altLang="zh-TW" dirty="0"/>
              <a:t>)</a:t>
            </a:r>
            <a:r>
              <a:rPr lang="zh-TW" altLang="en-US" dirty="0"/>
              <a:t>下拉，點選</a:t>
            </a:r>
            <a:r>
              <a:rPr lang="en-US" altLang="zh-TW" dirty="0"/>
              <a:t>AI Companion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手機掃描</a:t>
            </a:r>
            <a:r>
              <a:rPr lang="zh-TW" altLang="en-US"/>
              <a:t>主機</a:t>
            </a:r>
            <a:r>
              <a:rPr lang="zh-TW" altLang="en-US" smtClean="0"/>
              <a:t>上新產生的</a:t>
            </a:r>
            <a:r>
              <a:rPr lang="en-US" altLang="zh-TW" dirty="0"/>
              <a:t>QR Code</a:t>
            </a:r>
            <a:r>
              <a:rPr lang="zh-TW" altLang="en-US" dirty="0"/>
              <a:t>即可完成開發環境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USB</a:t>
            </a:r>
            <a:r>
              <a:rPr lang="zh-TW" altLang="en-US" dirty="0" smtClean="0"/>
              <a:t>連結之啟用步驟：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啟動</a:t>
            </a:r>
            <a:r>
              <a:rPr lang="en-US" altLang="zh-TW" dirty="0"/>
              <a:t>AI2 </a:t>
            </a:r>
            <a:r>
              <a:rPr lang="en-US" altLang="zh-TW" dirty="0" smtClean="0"/>
              <a:t>Starter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手機上啟動</a:t>
            </a:r>
            <a:r>
              <a:rPr lang="en-US" altLang="zh-TW" b="1" dirty="0"/>
              <a:t>AI2 Companion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開啟</a:t>
            </a:r>
            <a:r>
              <a:rPr lang="en-US" altLang="zh-TW" dirty="0"/>
              <a:t>Chrome</a:t>
            </a:r>
            <a:r>
              <a:rPr lang="zh-TW" altLang="en-US" dirty="0" smtClean="0"/>
              <a:t>瀏覽器</a:t>
            </a:r>
            <a:r>
              <a:rPr lang="en-US" altLang="zh-TW" dirty="0"/>
              <a:t>(</a:t>
            </a:r>
            <a:r>
              <a:rPr lang="zh-TW" altLang="en-US" dirty="0"/>
              <a:t>或是</a:t>
            </a:r>
            <a:r>
              <a:rPr lang="en-US" altLang="zh-TW" dirty="0"/>
              <a:t>Firefox)</a:t>
            </a:r>
            <a:r>
              <a:rPr lang="zh-TW" altLang="en-US" dirty="0"/>
              <a:t>，</a:t>
            </a:r>
            <a:r>
              <a:rPr lang="zh-TW" altLang="en-US" dirty="0" smtClean="0"/>
              <a:t>網址</a:t>
            </a:r>
            <a:r>
              <a:rPr lang="en-US" altLang="zh-TW" b="1" dirty="0">
                <a:solidFill>
                  <a:srgbClr val="FF0000"/>
                </a:solidFill>
              </a:rPr>
              <a:t>https://appinventor.mit.edu</a:t>
            </a: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zh-TW" altLang="en-US" dirty="0"/>
              <a:t> ，並登入。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/>
              <a:t>Connect(</a:t>
            </a:r>
            <a:r>
              <a:rPr lang="zh-TW" altLang="en-US" dirty="0"/>
              <a:t>連線</a:t>
            </a:r>
            <a:r>
              <a:rPr lang="en-US" altLang="zh-TW" dirty="0"/>
              <a:t>)</a:t>
            </a:r>
            <a:r>
              <a:rPr lang="zh-TW" altLang="en-US" dirty="0"/>
              <a:t>下拉，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USB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6018298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187</TotalTime>
  <Words>712</Words>
  <Application>Microsoft Office PowerPoint</Application>
  <PresentationFormat>寬螢幕</PresentationFormat>
  <Paragraphs>87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Arial Unicode MS</vt:lpstr>
      <vt:lpstr>Roboto</vt:lpstr>
      <vt:lpstr>微軟正黑體</vt:lpstr>
      <vt:lpstr>新細明體</vt:lpstr>
      <vt:lpstr>Arial</vt:lpstr>
      <vt:lpstr>Century Gothic</vt:lpstr>
      <vt:lpstr>Wingdings</vt:lpstr>
      <vt:lpstr>飛機雲</vt:lpstr>
      <vt:lpstr>App Inventor 2 安裝指引 網路版+Wifi或USB</vt:lpstr>
      <vt:lpstr>網路版+Wifi安裝步驟</vt:lpstr>
      <vt:lpstr>下載安裝App Inventor所需軟體</vt:lpstr>
      <vt:lpstr>下載安裝App Inventor 所需軟體(續)</vt:lpstr>
      <vt:lpstr>網路版+USB安裝步驟</vt:lpstr>
      <vt:lpstr>安裝AI2 Starter</vt:lpstr>
      <vt:lpstr>啟動AI2 Starter</vt:lpstr>
      <vt:lpstr>啟動APP Inventor 2 開發環境</vt:lpstr>
      <vt:lpstr>啟用步驟</vt:lpstr>
      <vt:lpstr>啟動AI2 Starter</vt:lpstr>
      <vt:lpstr>登入AI2步驟1/3</vt:lpstr>
      <vt:lpstr>登入AI2步驟2/3</vt:lpstr>
      <vt:lpstr>登入AI2步驟3/3</vt:lpstr>
      <vt:lpstr>登入AI2步驟3/3</vt:lpstr>
      <vt:lpstr>切換語言為繁體中文</vt:lpstr>
      <vt:lpstr>Wifi版之掃描QR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2 安裝指引</dc:title>
  <dc:creator>oldinmo@gmail.com</dc:creator>
  <cp:lastModifiedBy>oldinmo@gmail.com</cp:lastModifiedBy>
  <cp:revision>22</cp:revision>
  <dcterms:created xsi:type="dcterms:W3CDTF">2020-09-21T09:18:43Z</dcterms:created>
  <dcterms:modified xsi:type="dcterms:W3CDTF">2020-12-19T14:35:01Z</dcterms:modified>
</cp:coreProperties>
</file>