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1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14</a:t>
            </a:r>
            <a:r>
              <a:rPr lang="zh-TW" altLang="en-US" dirty="0" smtClean="0"/>
              <a:t>日星期六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官方網頁。點選</a:t>
            </a:r>
            <a:r>
              <a:rPr lang="en-US" altLang="zh-TW" dirty="0" smtClean="0"/>
              <a:t>Installer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1" y="2627302"/>
            <a:ext cx="5731764" cy="3815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975668" y="4910328"/>
            <a:ext cx="2147508" cy="82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273296" cy="3965891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版本。新版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目前只提供</a:t>
            </a:r>
            <a:r>
              <a:rPr lang="en-US" altLang="zh-TW" dirty="0" smtClean="0"/>
              <a:t>x86_64</a:t>
            </a:r>
            <a:r>
              <a:rPr lang="zh-TW" altLang="en-US" dirty="0" smtClean="0"/>
              <a:t>版本了喔！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102M)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74" y="3023075"/>
            <a:ext cx="6761226" cy="383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0800000">
            <a:off x="11222082" y="5879974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324867" y="552499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53212" y="3523922"/>
            <a:ext cx="5409245" cy="2833229"/>
            <a:chOff x="153212" y="3523922"/>
            <a:chExt cx="5409245" cy="283322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12" y="3523922"/>
              <a:ext cx="4954416" cy="2833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向右箭號 7"/>
            <p:cNvSpPr/>
            <p:nvPr/>
          </p:nvSpPr>
          <p:spPr>
            <a:xfrm rot="10800000">
              <a:off x="3080874" y="4940536"/>
              <a:ext cx="512064" cy="335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86444" y="4640776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 rot="10800000">
              <a:off x="4858369" y="4743382"/>
              <a:ext cx="704088" cy="781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5" y="3061587"/>
            <a:ext cx="3691512" cy="3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52967" y="3867803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29600" y="3061587"/>
            <a:ext cx="4030398" cy="3513772"/>
            <a:chOff x="8229600" y="3061587"/>
            <a:chExt cx="4030398" cy="35137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44" y="3061587"/>
              <a:ext cx="3411654" cy="3513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向右箭號 9"/>
            <p:cNvSpPr/>
            <p:nvPr/>
          </p:nvSpPr>
          <p:spPr>
            <a:xfrm>
              <a:off x="9012766" y="5181903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35456" y="49301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8229600" y="4681728"/>
              <a:ext cx="438912" cy="886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/>
              <a:t>12(2019/5/8)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如果安裝了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Eclipse for Java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完整版，則可不要自己安裝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JDK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1005</Words>
  <Application>Microsoft Office PowerPoint</Application>
  <PresentationFormat>寬螢幕</PresentationFormat>
  <Paragraphs>119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程式語言排行榜</vt:lpstr>
      <vt:lpstr>哪個語言比較有錢途</vt:lpstr>
      <vt:lpstr>哪個語言比較有錢途(續)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Java安裝(1/4)</vt:lpstr>
      <vt:lpstr>Eclipse Java安裝(2/4)</vt:lpstr>
      <vt:lpstr>Eclipse Java安裝(3/4)</vt:lpstr>
      <vt:lpstr>Eclipse Java安裝(4/4)</vt:lpstr>
      <vt:lpstr>Eclipse 第一次執行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28</cp:revision>
  <dcterms:created xsi:type="dcterms:W3CDTF">2020-11-14T04:56:44Z</dcterms:created>
  <dcterms:modified xsi:type="dcterms:W3CDTF">2020-12-27T06:15:53Z</dcterms:modified>
</cp:coreProperties>
</file>