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3" r:id="rId26"/>
    <p:sldId id="268" r:id="rId27"/>
    <p:sldId id="269" r:id="rId28"/>
    <p:sldId id="270" r:id="rId29"/>
    <p:sldId id="276" r:id="rId30"/>
    <p:sldId id="278" r:id="rId31"/>
    <p:sldId id="284" r:id="rId32"/>
    <p:sldId id="279" r:id="rId33"/>
    <p:sldId id="285" r:id="rId34"/>
    <p:sldId id="286" r:id="rId35"/>
    <p:sldId id="280" r:id="rId36"/>
    <p:sldId id="281" r:id="rId37"/>
    <p:sldId id="274" r:id="rId38"/>
    <p:sldId id="275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31220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109年12月27日星期日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(…)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endParaRPr lang="en-US" altLang="zh-TW" dirty="0" smtClean="0"/>
          </a:p>
          <a:p>
            <a:r>
              <a:rPr lang="zh-TW" altLang="en-US" dirty="0"/>
              <a:t>一個筆記本記錄對你有意義的重點。</a:t>
            </a:r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32373" y="3244334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https://github.com/liulawsi/Java-Class-Reference-Codes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/>
              <a:t>[Next</a:t>
            </a:r>
            <a:r>
              <a:rPr lang="en-US" altLang="zh-TW" dirty="0" smtClean="0"/>
              <a:t>&gt;]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38359" y="6391656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939697" y="6013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07" y="1252728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1880</TotalTime>
  <Words>1976</Words>
  <Application>Microsoft Office PowerPoint</Application>
  <PresentationFormat>寬螢幕</PresentationFormat>
  <Paragraphs>288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變數</vt:lpstr>
      <vt:lpstr>變數命名規則</vt:lpstr>
      <vt:lpstr>變數命名比一比</vt:lpstr>
      <vt:lpstr>資料型別</vt:lpstr>
      <vt:lpstr>基本資料型別簡圖</vt:lpstr>
      <vt:lpstr>整數類型別的數字範圍</vt:lpstr>
      <vt:lpstr>等(=)的意義</vt:lpstr>
      <vt:lpstr>取得輸入 Scanner用法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oldinmo@gmail.com</cp:lastModifiedBy>
  <cp:revision>47</cp:revision>
  <dcterms:created xsi:type="dcterms:W3CDTF">2020-11-15T02:06:28Z</dcterms:created>
  <dcterms:modified xsi:type="dcterms:W3CDTF">2020-12-27T06:15:01Z</dcterms:modified>
</cp:coreProperties>
</file>