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70" r:id="rId8"/>
    <p:sldId id="271" r:id="rId9"/>
    <p:sldId id="261" r:id="rId10"/>
    <p:sldId id="266" r:id="rId11"/>
    <p:sldId id="26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07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35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再嚐</a:t>
            </a:r>
            <a:r>
              <a:rPr lang="en-US" altLang="zh-TW" dirty="0" smtClean="0"/>
              <a:t>Java Coffee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109年12月27日星期日</a:t>
            </a:fld>
            <a:endParaRPr lang="zh-TW" altLang="en-US" dirty="0"/>
          </a:p>
        </p:txBody>
      </p:sp>
      <p:pic>
        <p:nvPicPr>
          <p:cNvPr id="2050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</a:t>
            </a:r>
            <a:r>
              <a:rPr lang="zh-TW" altLang="en-US" dirty="0" smtClean="0"/>
              <a:t>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</TotalTime>
  <Words>544</Words>
  <Application>Microsoft Office PowerPoint</Application>
  <PresentationFormat>寬螢幕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再嚐Java Coffee         ---運算思維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oldinmo@gmail.com</cp:lastModifiedBy>
  <cp:revision>23</cp:revision>
  <dcterms:created xsi:type="dcterms:W3CDTF">2020-09-21T02:23:07Z</dcterms:created>
  <dcterms:modified xsi:type="dcterms:W3CDTF">2020-12-27T06:36:49Z</dcterms:modified>
</cp:coreProperties>
</file>