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/>
              <a:t>加號是串</a:t>
            </a:r>
            <a:r>
              <a:rPr lang="zh-TW" altLang="en-US" dirty="0" smtClean="0"/>
              <a:t>接的意思，串接後面的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" y="2160589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972</Words>
  <Application>Microsoft Office PowerPoint</Application>
  <PresentationFormat>寬螢幕</PresentationFormat>
  <Paragraphs>144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24</cp:revision>
  <dcterms:created xsi:type="dcterms:W3CDTF">2020-11-15T04:05:30Z</dcterms:created>
  <dcterms:modified xsi:type="dcterms:W3CDTF">2020-12-27T06:16:46Z</dcterms:modified>
</cp:coreProperties>
</file>