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0" r:id="rId20"/>
    <p:sldId id="271" r:id="rId21"/>
    <p:sldId id="276" r:id="rId22"/>
    <p:sldId id="278" r:id="rId23"/>
    <p:sldId id="279" r:id="rId24"/>
    <p:sldId id="277" r:id="rId25"/>
    <p:sldId id="280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5" r:id="rId49"/>
    <p:sldId id="281" r:id="rId50"/>
    <p:sldId id="28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smtClean="0"/>
              <a:t>函式、</a:t>
            </a:r>
            <a:r>
              <a:rPr lang="zh-TW" altLang="en-US" sz="4800" dirty="0" smtClean="0"/>
              <a:t>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109年12月27日星期日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5" y="4050833"/>
            <a:ext cx="3351001" cy="18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33" y="609601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25312" y="539496"/>
            <a:ext cx="5422392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函式的規劃設計，有很大部分是把一個大問題拆解成明確的小步驟，且這些小步驟還有可能以後可以再重複利用。這些小步驟就適合發展為函式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6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1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(double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為整數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46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0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0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27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95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5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713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150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227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4093"/>
              </p:ext>
            </p:extLst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1693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51902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517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4908"/>
            <a:ext cx="2862072" cy="348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2959608" cy="10515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557302"/>
            <a:ext cx="5370576" cy="236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115568"/>
            <a:ext cx="3036846" cy="3502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print()/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，其中的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()/….</a:t>
            </a:r>
          </a:p>
          <a:p>
            <a:r>
              <a:rPr lang="zh-TW" altLang="en-US" dirty="0"/>
              <a:t>還有最重要的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  <a:p>
            <a:r>
              <a:rPr lang="zh-TW" altLang="en-US" dirty="0"/>
              <a:t>前一單元陣列的最後面，也列出一堆函式，請自行參閱前單元講義。</a:t>
            </a:r>
          </a:p>
        </p:txBody>
      </p:sp>
    </p:spTree>
    <p:extLst>
      <p:ext uri="{BB962C8B-B14F-4D97-AF65-F5344CB8AC3E}">
        <p14:creationId xmlns:p14="http://schemas.microsoft.com/office/powerpoint/2010/main" val="23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711"/>
              </p:ext>
            </p:extLst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73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178145"/>
              </p:ext>
            </p:extLst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35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等，如不回傳資料則為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封裝等級有</a:t>
            </a:r>
            <a:r>
              <a:rPr lang="en-US" altLang="zh-TW" dirty="0"/>
              <a:t>public, </a:t>
            </a:r>
            <a:r>
              <a:rPr lang="en-US" altLang="zh-TW" dirty="0" err="1" smtClean="0"/>
              <a:t>private,protected</a:t>
            </a:r>
            <a:r>
              <a:rPr lang="zh-TW" altLang="en-US" dirty="0" smtClean="0"/>
              <a:t>，修飾</a:t>
            </a:r>
            <a:r>
              <a:rPr lang="zh-TW" altLang="en-US" dirty="0"/>
              <a:t>字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static, final</a:t>
            </a:r>
            <a:r>
              <a:rPr lang="zh-TW" altLang="en-US" dirty="0" smtClean="0"/>
              <a:t>等，待上到物件導向單元再詳加解說。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封裝等級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chemeClr val="bg1"/>
                </a:solidFill>
              </a:rPr>
              <a:t>修飾字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入參數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81" y="2160589"/>
            <a:ext cx="6975368" cy="4345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208" y="2578608"/>
            <a:ext cx="6601968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845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4077</TotalTime>
  <Words>4450</Words>
  <Application>Microsoft Office PowerPoint</Application>
  <PresentationFormat>寬螢幕</PresentationFormat>
  <Paragraphs>576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函數、方法、程序、副程式</dc:title>
  <dc:creator>oldinmo@gmail.com</dc:creator>
  <cp:lastModifiedBy>oldinmo@gmail.com</cp:lastModifiedBy>
  <cp:revision>69</cp:revision>
  <dcterms:created xsi:type="dcterms:W3CDTF">2020-12-03T02:10:36Z</dcterms:created>
  <dcterms:modified xsi:type="dcterms:W3CDTF">2020-12-27T06:19:29Z</dcterms:modified>
</cp:coreProperties>
</file>