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zh-TW" altLang="en-US" dirty="0" smtClean="0"/>
              <a:t>運算</a:t>
            </a:r>
            <a:r>
              <a:rPr lang="zh-TW" altLang="en-US" dirty="0" smtClean="0"/>
              <a:t>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109年12月27日星期日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</a:t>
            </a:r>
            <a:r>
              <a:rPr lang="zh-TW" altLang="en-US" dirty="0" smtClean="0"/>
              <a:t>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42406"/>
              </p:ext>
            </p:extLst>
          </p:nvPr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多練習</a:t>
            </a:r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99428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6396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56201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43339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533</Words>
  <Application>Microsoft Office PowerPoint</Application>
  <PresentationFormat>寬螢幕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關於運算思維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oldinmo@gmail.com</cp:lastModifiedBy>
  <cp:revision>22</cp:revision>
  <dcterms:created xsi:type="dcterms:W3CDTF">2020-09-21T02:23:07Z</dcterms:created>
  <dcterms:modified xsi:type="dcterms:W3CDTF">2020-12-27T06:38:34Z</dcterms:modified>
</cp:coreProperties>
</file>