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程式一堆是依特定順序執行的指令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76" y="1836539"/>
            <a:ext cx="6610350" cy="38671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880922" y="335534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88556" y="394023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62930" y="452795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53229" y="51180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84064" y="252863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註解</a:t>
            </a:r>
            <a:endParaRPr lang="zh-TW" alt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4422395" y="2295144"/>
            <a:ext cx="661669" cy="836307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9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引用數學函式庫</a:t>
            </a:r>
            <a:r>
              <a:rPr lang="en-US" altLang="zh-TW" dirty="0" smtClean="0"/>
              <a:t>(6)</a:t>
            </a:r>
          </a:p>
          <a:p>
            <a:r>
              <a:rPr lang="zh-TW" altLang="en-US" dirty="0" smtClean="0"/>
              <a:t>請使用者輸入半徑</a:t>
            </a:r>
            <a:r>
              <a:rPr lang="en-US" altLang="zh-TW" dirty="0" smtClean="0"/>
              <a:t>(8)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圓面積</a:t>
            </a:r>
            <a:r>
              <a:rPr lang="en-US" altLang="zh-TW" dirty="0" smtClean="0"/>
              <a:t>(10)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顯示圓面積是多少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引用數學函式庫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計算圓面積</a:t>
            </a: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使用者輸入半徑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顯示圓面積是多少</a:t>
            </a: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input</a:t>
            </a:r>
            <a:r>
              <a:rPr lang="zh-TW" altLang="en-US" dirty="0"/>
              <a:t>這個指令</a:t>
            </a:r>
            <a:r>
              <a:rPr lang="zh-TW" altLang="en-US" dirty="0" smtClean="0"/>
              <a:t>，顯示提示文字，並輸入一串資料。</a:t>
            </a:r>
            <a:endParaRPr lang="en-US" altLang="zh-TW" dirty="0" smtClean="0"/>
          </a:p>
          <a:p>
            <a:r>
              <a:rPr lang="en-US" altLang="zh-TW" dirty="0" smtClean="0"/>
              <a:t>Float()</a:t>
            </a:r>
            <a:r>
              <a:rPr lang="zh-TW" altLang="en-US" dirty="0" smtClean="0"/>
              <a:t>把這一串資料轉換成浮點數。</a:t>
            </a:r>
            <a:endParaRPr lang="en-US" altLang="zh-TW" dirty="0" smtClean="0"/>
          </a:p>
          <a:p>
            <a:r>
              <a:rPr lang="zh-TW" altLang="en-US" dirty="0"/>
              <a:t>把浮點數存到變數</a:t>
            </a:r>
            <a:r>
              <a:rPr lang="en-US" altLang="zh-TW" dirty="0"/>
              <a:t>r</a:t>
            </a:r>
            <a:r>
              <a:rPr lang="zh-TW" altLang="en-US" dirty="0"/>
              <a:t>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依照園面積公式計算圓面積，存放到變數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輸出圓面積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後面接計算的結果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47118"/>
            <a:ext cx="4171950" cy="381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810018"/>
            <a:ext cx="2628900" cy="381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86895"/>
            <a:ext cx="3009900" cy="371475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7494270" y="2795486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04160" y="2918995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梯形 26"/>
          <p:cNvSpPr/>
          <p:nvPr/>
        </p:nvSpPr>
        <p:spPr>
          <a:xfrm>
            <a:off x="8474119" y="4182314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99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7832232" y="4199958"/>
            <a:ext cx="2128945" cy="2023080"/>
            <a:chOff x="7865313" y="4199958"/>
            <a:chExt cx="2128945" cy="2023080"/>
          </a:xfrm>
        </p:grpSpPr>
        <p:pic>
          <p:nvPicPr>
            <p:cNvPr id="33" name="Picture 2" descr="键盘_卡通手绘键盘PNG素材-90设计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313" y="4199958"/>
              <a:ext cx="2128945" cy="20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向上箭號 33"/>
            <p:cNvSpPr/>
            <p:nvPr/>
          </p:nvSpPr>
          <p:spPr>
            <a:xfrm>
              <a:off x="8988552" y="4448152"/>
              <a:ext cx="521208" cy="30723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782073" y="3346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282204" y="33311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3712" y="2958702"/>
            <a:ext cx="245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請輸入半徑=</a:t>
            </a:r>
            <a:r>
              <a:rPr lang="zh-TW" altLang="en-US" sz="1600" dirty="0">
                <a:solidFill>
                  <a:srgbClr val="C00000"/>
                </a:solidFill>
              </a:rPr>
              <a:t>1.1</a:t>
            </a:r>
          </a:p>
          <a:p>
            <a:r>
              <a:rPr lang="zh-TW" altLang="en-US" sz="1600" dirty="0"/>
              <a:t>園面積= 3.</a:t>
            </a:r>
            <a:r>
              <a:rPr lang="zh-TW" altLang="en-US" sz="1600" dirty="0" smtClean="0"/>
              <a:t>80132711083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743939" y="1617410"/>
            <a:ext cx="775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area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36447" y="1648188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3.80132711083</a:t>
            </a:r>
          </a:p>
        </p:txBody>
      </p:sp>
    </p:spTree>
    <p:extLst>
      <p:ext uri="{BB962C8B-B14F-4D97-AF65-F5344CB8AC3E}">
        <p14:creationId xmlns:p14="http://schemas.microsoft.com/office/powerpoint/2010/main" val="34837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24" y="2055114"/>
            <a:ext cx="1926549" cy="126841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055114"/>
            <a:ext cx="53530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</a:t>
            </a:r>
            <a:r>
              <a:rPr lang="zh-TW" altLang="en-US" dirty="0" smtClean="0"/>
              <a:t>總和與平均。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總合與平均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838825" cy="44672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44" y="1930400"/>
            <a:ext cx="25908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748</TotalTime>
  <Words>378</Words>
  <Application>Microsoft Office PowerPoint</Application>
  <PresentationFormat>寬螢幕</PresentationFormat>
  <Paragraphs>70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簡易Python程式</vt:lpstr>
      <vt:lpstr>前面的程式在做甚麼？</vt:lpstr>
      <vt:lpstr>程式說明</vt:lpstr>
      <vt:lpstr>練習一 輸入矩形長與寬，算面積</vt:lpstr>
      <vt:lpstr>練習一參考解答</vt:lpstr>
      <vt:lpstr>練習二 輸入三科成績算總和</vt:lpstr>
      <vt:lpstr>練習二參考解答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21</cp:revision>
  <dcterms:created xsi:type="dcterms:W3CDTF">2020-12-26T05:03:03Z</dcterms:created>
  <dcterms:modified xsi:type="dcterms:W3CDTF">2020-12-27T06:38:39Z</dcterms:modified>
</cp:coreProperties>
</file>