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42" y="5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49248" y="6488668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http://gg.gg/ARIES_PYTHON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112年8月3日星期四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8866" y="341708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</a:t>
            </a:r>
            <a:r>
              <a:rPr lang="zh-TW" altLang="en-US" dirty="0" smtClean="0"/>
              <a:t>：</a:t>
            </a:r>
            <a:r>
              <a:rPr lang="en-US" altLang="zh-TW" dirty="0"/>
              <a:t>http://gg.gg/ARIES_PYTHON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</a:rPr>
              <a:t>相關技能</a:t>
            </a:r>
            <a:r>
              <a:rPr lang="zh-TW" altLang="en-US" dirty="0"/>
              <a:t>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>
                <a:solidFill>
                  <a:schemeClr val="tx1"/>
                </a:solidFill>
              </a:rPr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雲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web</a:t>
            </a:r>
            <a:r>
              <a:rPr lang="zh-TW" altLang="en-US" dirty="0">
                <a:solidFill>
                  <a:srgbClr val="FF0000"/>
                </a:solidFill>
              </a:rPr>
              <a:t>開發</a:t>
            </a:r>
            <a:r>
              <a:rPr lang="zh-TW" altLang="en-US" dirty="0"/>
              <a:t>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量子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ChatGPT</a:t>
            </a:r>
            <a:r>
              <a:rPr lang="zh-TW" altLang="en-US" dirty="0" smtClean="0"/>
              <a:t>算是通用型人工智慧的起始應用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</a:t>
            </a:r>
            <a:r>
              <a:rPr lang="zh-TW" altLang="en-US" b="1" dirty="0"/>
              <a:t>尚未形成壟斷</a:t>
            </a:r>
            <a:r>
              <a:rPr lang="zh-TW" altLang="en-US" dirty="0"/>
              <a:t>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美中科技經貿戰</a:t>
            </a:r>
            <a:r>
              <a:rPr lang="zh-TW" altLang="en-US" b="1" dirty="0" smtClean="0"/>
              <a:t>，半導體已經打趴中國，接下來</a:t>
            </a:r>
            <a:r>
              <a:rPr lang="en-US" altLang="zh-TW" b="1" dirty="0" smtClean="0"/>
              <a:t>AI</a:t>
            </a:r>
            <a:r>
              <a:rPr lang="zh-TW" altLang="en-US" b="1" dirty="0" smtClean="0"/>
              <a:t>是重中之重！</a:t>
            </a:r>
            <a:endParaRPr lang="en-US" altLang="zh-TW" b="1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4088046" y="6513532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</a:t>
            </a:r>
            <a:r>
              <a:rPr lang="zh-TW" altLang="en-US" dirty="0"/>
              <a:t>職能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78157" cy="3880773"/>
          </a:xfrm>
        </p:spPr>
        <p:txBody>
          <a:bodyPr/>
          <a:lstStyle/>
          <a:p>
            <a:r>
              <a:rPr lang="en-US" altLang="zh-TW" dirty="0" smtClean="0"/>
              <a:t>2022~2023</a:t>
            </a:r>
            <a:r>
              <a:rPr lang="zh-TW" altLang="en-US" dirty="0" smtClean="0"/>
              <a:t>年是</a:t>
            </a:r>
            <a:r>
              <a:rPr lang="en-US" altLang="zh-TW" dirty="0" smtClean="0"/>
              <a:t>AI</a:t>
            </a:r>
            <a:r>
              <a:rPr lang="zh-TW" altLang="en-US" dirty="0" smtClean="0"/>
              <a:t>大爆發的起點。</a:t>
            </a:r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影響世界至深。</a:t>
            </a:r>
            <a:endParaRPr lang="en-US" altLang="zh-TW" dirty="0" smtClean="0"/>
          </a:p>
          <a:p>
            <a:r>
              <a:rPr lang="zh-TW" altLang="en-US" dirty="0" smtClean="0"/>
              <a:t>程式設計與資料科學成為重中之重。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smtClean="0"/>
              <a:t>早已成為重要性與使用者使用率第一名</a:t>
            </a:r>
            <a:r>
              <a:rPr lang="zh-TW" altLang="en-US" dirty="0" smtClean="0"/>
              <a:t>的程式語言。</a:t>
            </a:r>
            <a:endParaRPr lang="zh-TW" altLang="en-US" dirty="0"/>
          </a:p>
        </p:txBody>
      </p:sp>
      <p:pic>
        <p:nvPicPr>
          <p:cNvPr id="1026" name="Picture 2" descr="10 Tech Skills in high demand in 202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504" r="13142" b="10913"/>
          <a:stretch/>
        </p:blipFill>
        <p:spPr bwMode="auto">
          <a:xfrm>
            <a:off x="5440218" y="1071058"/>
            <a:ext cx="6373092" cy="50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440218" y="6215038"/>
            <a:ext cx="6373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資料來源：https</a:t>
            </a:r>
            <a:r>
              <a:rPr lang="zh-TW" altLang="en-US" sz="1200" dirty="0"/>
              <a:t>://inclusioncloud.com/insights/blog/10-in-demand-tech-skills-for-2023/</a:t>
            </a:r>
          </a:p>
        </p:txBody>
      </p:sp>
      <p:sp>
        <p:nvSpPr>
          <p:cNvPr id="5" name="矩形 4"/>
          <p:cNvSpPr/>
          <p:nvPr/>
        </p:nvSpPr>
        <p:spPr>
          <a:xfrm>
            <a:off x="5532582" y="2770909"/>
            <a:ext cx="5560291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32581" y="4637014"/>
            <a:ext cx="5560291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32581" y="5264726"/>
            <a:ext cx="5560291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32581" y="5629437"/>
            <a:ext cx="5560291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8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>
                <a:hlinkClick r:id="" action="ppaction://noaction"/>
              </a:rPr>
              <a:t>過擬合</a:t>
            </a:r>
            <a:r>
              <a:rPr lang="zh-TW" altLang="en-US" dirty="0"/>
              <a:t>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自訂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C00000"/>
      </a:hlink>
      <a:folHlink>
        <a:srgbClr val="C0000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780</Words>
  <Application>Microsoft Office PowerPoint</Application>
  <PresentationFormat>寬螢幕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IT職能需求(1)</vt:lpstr>
      <vt:lpstr>IT職能需求(2)</vt:lpstr>
      <vt:lpstr>Python於各個領域</vt:lpstr>
      <vt:lpstr>人人學Python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User</cp:lastModifiedBy>
  <cp:revision>54</cp:revision>
  <dcterms:created xsi:type="dcterms:W3CDTF">2020-12-26T06:14:52Z</dcterms:created>
  <dcterms:modified xsi:type="dcterms:W3CDTF">2023-08-03T02:39:15Z</dcterms:modified>
</cp:coreProperties>
</file>