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79" r:id="rId22"/>
    <p:sldId id="267"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showGuides="1">
      <p:cViewPr varScale="1">
        <p:scale>
          <a:sx n="83" d="100"/>
          <a:sy n="83" d="100"/>
        </p:scale>
        <p:origin x="542" y="53"/>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6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6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85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28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878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1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5293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14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801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Tree>
    <p:extLst>
      <p:ext uri="{BB962C8B-B14F-4D97-AF65-F5344CB8AC3E}">
        <p14:creationId xmlns:p14="http://schemas.microsoft.com/office/powerpoint/2010/main" val="41035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383650" y="6488668"/>
            <a:ext cx="3158237" cy="369332"/>
          </a:xfrm>
          <a:prstGeom prst="rect">
            <a:avLst/>
          </a:prstGeom>
        </p:spPr>
        <p:txBody>
          <a:bodyPr wrap="none">
            <a:spAutoFit/>
          </a:bodyPr>
          <a:lstStyle/>
          <a:p>
            <a:r>
              <a:rPr lang="en-US" altLang="zh-TW" dirty="0" smtClean="0"/>
              <a:t>http://gg.gg/ARIES_PYTHON</a:t>
            </a:r>
            <a:endParaRPr lang="zh-TW" altLang="en-US" dirty="0"/>
          </a:p>
        </p:txBody>
      </p:sp>
    </p:spTree>
    <p:extLst>
      <p:ext uri="{BB962C8B-B14F-4D97-AF65-F5344CB8AC3E}">
        <p14:creationId xmlns:p14="http://schemas.microsoft.com/office/powerpoint/2010/main" val="9192181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112年8月3日星期四</a:t>
            </a:fld>
            <a:endParaRPr lang="zh-TW" altLang="en-US" dirty="0"/>
          </a:p>
        </p:txBody>
      </p:sp>
      <p:pic>
        <p:nvPicPr>
          <p:cNvPr id="9"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66" y="4993541"/>
            <a:ext cx="4743328" cy="1407187"/>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528866" y="341708"/>
            <a:ext cx="5004896" cy="369332"/>
          </a:xfrm>
          <a:prstGeom prst="rect">
            <a:avLst/>
          </a:prstGeom>
          <a:noFill/>
        </p:spPr>
        <p:txBody>
          <a:bodyPr wrap="none" rtlCol="0">
            <a:spAutoFit/>
          </a:bodyPr>
          <a:lstStyle/>
          <a:p>
            <a:r>
              <a:rPr lang="zh-TW" altLang="en-US" dirty="0" smtClean="0"/>
              <a:t>投影片下載網址</a:t>
            </a:r>
            <a:r>
              <a:rPr lang="zh-TW" altLang="en-US" dirty="0" smtClean="0"/>
              <a:t>：</a:t>
            </a:r>
            <a:r>
              <a:rPr lang="en-US" altLang="zh-TW" dirty="0"/>
              <a:t>http://gg.gg/ARIES_PYTHON</a:t>
            </a:r>
            <a:endParaRPr lang="zh-TW" altLang="en-US" dirty="0"/>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92" y="711040"/>
            <a:ext cx="1428750" cy="1428750"/>
          </a:xfrm>
          <a:prstGeom prst="rect">
            <a:avLst/>
          </a:prstGeom>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t>https://</a:t>
            </a:r>
            <a:r>
              <a:rPr lang="en-US" altLang="zh-TW" dirty="0" smtClean="0"/>
              <a:t>codecombat.com</a:t>
            </a:r>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t>https://leetcode.com</a:t>
            </a:r>
            <a:r>
              <a:rPr lang="en-US" altLang="zh-TW" dirty="0" smtClean="0"/>
              <a:t>/</a:t>
            </a:r>
          </a:p>
          <a:p>
            <a:pPr lvl="1"/>
            <a:r>
              <a:rPr lang="en-US" altLang="zh-TW" dirty="0" err="1" smtClean="0"/>
              <a:t>CodinGame</a:t>
            </a:r>
            <a:r>
              <a:rPr lang="zh-TW" altLang="en-US" dirty="0" smtClean="0"/>
              <a:t>：</a:t>
            </a:r>
            <a:r>
              <a:rPr lang="en-US" altLang="zh-TW" dirty="0"/>
              <a:t>https://</a:t>
            </a:r>
            <a:r>
              <a:rPr lang="en-US" altLang="zh-TW" dirty="0" smtClean="0"/>
              <a:t>www.codingame.com/start</a:t>
            </a:r>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希望你會愛上</a:t>
            </a:r>
            <a:r>
              <a:rPr lang="zh-TW" altLang="en-US" b="1" dirty="0" smtClean="0">
                <a:solidFill>
                  <a:srgbClr val="FF0000"/>
                </a:solidFill>
              </a:rPr>
              <a:t>派桑</a:t>
            </a:r>
            <a:endParaRPr lang="zh-TW" altLang="en-US" b="1" dirty="0">
              <a:solidFill>
                <a:srgbClr val="FF0000"/>
              </a:solidFill>
            </a:endParaRP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59105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
        <p:nvSpPr>
          <p:cNvPr id="3" name="矩形 2"/>
          <p:cNvSpPr/>
          <p:nvPr/>
        </p:nvSpPr>
        <p:spPr>
          <a:xfrm>
            <a:off x="4593299" y="3858628"/>
            <a:ext cx="7138493" cy="923330"/>
          </a:xfrm>
          <a:prstGeom prst="rect">
            <a:avLst/>
          </a:prstGeom>
          <a:noFill/>
        </p:spPr>
        <p:txBody>
          <a:bodyPr wrap="none" lIns="91440" tIns="45720" rIns="91440" bIns="45720">
            <a:spAutoFit/>
          </a:bodyPr>
          <a:lstStyle/>
          <a:p>
            <a:pPr algn="ct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重點是：他還有</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bug</a:t>
            </a: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啊</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a:t>
            </a:r>
            <a:endParaRPr lang="zh-TW" altLang="en-US" sz="5400" b="1" cap="none" spc="0" dirty="0">
              <a:ln w="13462">
                <a:solidFill>
                  <a:srgbClr val="FFC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b="1" dirty="0">
                <a:solidFill>
                  <a:srgbClr val="F92672"/>
                </a:solidFill>
                <a:latin typeface="SFMono-Regular"/>
              </a:rPr>
              <a:t>SELECT</a:t>
            </a:r>
            <a:r>
              <a:rPr lang="en-US" altLang="zh-TW" sz="1400" b="1" dirty="0">
                <a:solidFill>
                  <a:srgbClr val="ABB2BF"/>
                </a:solidFill>
                <a:latin typeface="SFMono-Regular"/>
              </a:rPr>
              <a:t> </a:t>
            </a:r>
            <a:r>
              <a:rPr lang="en-US" altLang="zh-TW" sz="1400" b="1" dirty="0">
                <a:solidFill>
                  <a:schemeClr val="tx1"/>
                </a:solidFill>
                <a:latin typeface="SFMono-Regular"/>
              </a:rPr>
              <a:t>age</a:t>
            </a:r>
            <a:r>
              <a:rPr lang="en-US" altLang="zh-TW" sz="1400" b="1" dirty="0">
                <a:solidFill>
                  <a:srgbClr val="ABB2BF"/>
                </a:solidFill>
                <a:latin typeface="SFMono-Regular"/>
              </a:rPr>
              <a:t> </a:t>
            </a:r>
            <a:r>
              <a:rPr lang="en-US" altLang="zh-TW" sz="1400" b="1" dirty="0">
                <a:solidFill>
                  <a:srgbClr val="F92672"/>
                </a:solidFill>
                <a:latin typeface="SFMono-Regular"/>
              </a:rPr>
              <a:t>FROM</a:t>
            </a:r>
            <a:r>
              <a:rPr lang="en-US" altLang="zh-TW" sz="1400" b="1" dirty="0">
                <a:solidFill>
                  <a:srgbClr val="ABB2BF"/>
                </a:solidFill>
                <a:latin typeface="SFMono-Regular"/>
              </a:rPr>
              <a:t> </a:t>
            </a:r>
            <a:r>
              <a:rPr lang="en-US" altLang="zh-TW" sz="1400" b="1" dirty="0">
                <a:solidFill>
                  <a:srgbClr val="F92672"/>
                </a:solidFill>
                <a:latin typeface="SFMono-Regular"/>
              </a:rPr>
              <a:t>users</a:t>
            </a:r>
            <a:r>
              <a:rPr lang="en-US" altLang="zh-TW" sz="1400" b="1" dirty="0">
                <a:solidFill>
                  <a:srgbClr val="ABB2BF"/>
                </a:solidFill>
                <a:latin typeface="SFMono-Regular"/>
              </a:rPr>
              <a:t> </a:t>
            </a:r>
            <a:r>
              <a:rPr lang="en-US" altLang="zh-TW" sz="1400" b="1" dirty="0">
                <a:solidFill>
                  <a:srgbClr val="F92672"/>
                </a:solidFill>
                <a:latin typeface="SFMono-Regular"/>
              </a:rPr>
              <a:t>WHERE</a:t>
            </a:r>
            <a:r>
              <a:rPr lang="en-US" altLang="zh-TW" sz="1400" b="1" dirty="0">
                <a:solidFill>
                  <a:srgbClr val="ABB2BF"/>
                </a:solidFill>
                <a:latin typeface="SFMono-Regular"/>
              </a:rPr>
              <a:t> </a:t>
            </a:r>
            <a:r>
              <a:rPr lang="en-US" altLang="zh-TW" sz="1400" b="1" dirty="0">
                <a:solidFill>
                  <a:schemeClr val="tx1"/>
                </a:solidFill>
                <a:latin typeface="SFMono-Regular"/>
              </a:rPr>
              <a:t>age &gt;</a:t>
            </a:r>
            <a:r>
              <a:rPr lang="en-US" altLang="zh-TW" sz="1400" b="1" dirty="0">
                <a:solidFill>
                  <a:srgbClr val="ABB2BF"/>
                </a:solidFill>
                <a:latin typeface="SFMono-Regular"/>
              </a:rPr>
              <a:t> </a:t>
            </a:r>
            <a:r>
              <a:rPr lang="en-US" altLang="zh-TW" sz="1400" b="1" dirty="0">
                <a:solidFill>
                  <a:srgbClr val="7030A0"/>
                </a:solidFill>
                <a:latin typeface="SFMono-Regular"/>
              </a:rPr>
              <a:t>20</a:t>
            </a:r>
            <a:r>
              <a:rPr lang="en-US" altLang="zh-TW" sz="1400" b="1" dirty="0">
                <a:solidFill>
                  <a:srgbClr val="ABB2BF"/>
                </a:solidFill>
                <a:latin typeface="SFMono-Regular"/>
              </a:rPr>
              <a:t> </a:t>
            </a:r>
            <a:r>
              <a:rPr lang="en-US" altLang="zh-TW" sz="1400" b="1" dirty="0">
                <a:solidFill>
                  <a:srgbClr val="F92672"/>
                </a:solidFill>
                <a:latin typeface="SFMono-Regular"/>
              </a:rPr>
              <a:t>AND</a:t>
            </a:r>
            <a:r>
              <a:rPr lang="en-US" altLang="zh-TW" sz="1400" b="1" dirty="0">
                <a:solidFill>
                  <a:srgbClr val="ABB2BF"/>
                </a:solidFill>
                <a:latin typeface="SFMono-Regular"/>
              </a:rPr>
              <a:t> </a:t>
            </a:r>
            <a:r>
              <a:rPr lang="en-US" altLang="zh-TW" sz="1400" b="1" dirty="0">
                <a:solidFill>
                  <a:schemeClr val="tx1"/>
                </a:solidFill>
                <a:latin typeface="SFMono-Regular"/>
              </a:rPr>
              <a:t>gender == 'Female';</a:t>
            </a:r>
            <a:endParaRPr lang="zh-TW" altLang="en-US" sz="1400" b="1" dirty="0">
              <a:solidFill>
                <a:schemeClr val="tx1"/>
              </a:solidFill>
            </a:endParaRPr>
          </a:p>
        </p:txBody>
      </p:sp>
      <p:sp>
        <p:nvSpPr>
          <p:cNvPr id="17" name="文字方塊 16">
            <a:hlinkClick r:id="rId2"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a:solidFill>
            <a:srgbClr val="FFFF00"/>
          </a:solidFill>
        </p:grpSpPr>
        <p:sp>
          <p:nvSpPr>
            <p:cNvPr id="52" name="矩形 51"/>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6">
              <a:lumMod val="40000"/>
              <a:lumOff val="6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753058"/>
            <a:ext cx="226562" cy="227758"/>
            <a:chOff x="3858768" y="5248268"/>
            <a:chExt cx="904048" cy="1148915"/>
          </a:xfrm>
          <a:solidFill>
            <a:srgbClr val="FFFF00"/>
          </a:solidFill>
        </p:grpSpPr>
        <p:sp>
          <p:nvSpPr>
            <p:cNvPr id="65" name="矩形 64"/>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6">
              <a:lumMod val="40000"/>
              <a:lumOff val="6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8310959" y="3941463"/>
            <a:ext cx="1576008" cy="928914"/>
            <a:chOff x="8310959" y="3941463"/>
            <a:chExt cx="1576008" cy="928914"/>
          </a:xfrm>
        </p:grpSpPr>
        <p:sp>
          <p:nvSpPr>
            <p:cNvPr id="48" name="圓角矩形 47"/>
            <p:cNvSpPr/>
            <p:nvPr/>
          </p:nvSpPr>
          <p:spPr>
            <a:xfrm>
              <a:off x="8310959" y="3941463"/>
              <a:ext cx="1576008" cy="928914"/>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8399221" y="4517256"/>
              <a:ext cx="502920" cy="70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9277058" y="4514899"/>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9277812" y="4445054"/>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9277820" y="458500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9277820" y="465358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磁碟 6"/>
          <p:cNvSpPr/>
          <p:nvPr/>
        </p:nvSpPr>
        <p:spPr>
          <a:xfrm>
            <a:off x="6430974" y="3256146"/>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流程圖: 磁碟 82"/>
          <p:cNvSpPr/>
          <p:nvPr/>
        </p:nvSpPr>
        <p:spPr>
          <a:xfrm>
            <a:off x="6431949" y="4912155"/>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728</TotalTime>
  <Words>1454</Words>
  <Application>Microsoft Office PowerPoint</Application>
  <PresentationFormat>寬螢幕</PresentationFormat>
  <Paragraphs>241</Paragraphs>
  <Slides>24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希望你會愛上派桑</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User</cp:lastModifiedBy>
  <cp:revision>39</cp:revision>
  <dcterms:created xsi:type="dcterms:W3CDTF">2020-12-26T06:14:52Z</dcterms:created>
  <dcterms:modified xsi:type="dcterms:W3CDTF">2023-08-03T02:39:40Z</dcterms:modified>
</cp:coreProperties>
</file>