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84" r:id="rId2"/>
    <p:sldId id="288" r:id="rId3"/>
    <p:sldId id="290" r:id="rId4"/>
    <p:sldId id="291" r:id="rId5"/>
    <p:sldId id="293" r:id="rId6"/>
    <p:sldId id="292" r:id="rId7"/>
    <p:sldId id="294" r:id="rId8"/>
    <p:sldId id="295" r:id="rId9"/>
    <p:sldId id="296" r:id="rId10"/>
    <p:sldId id="297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7" r:id="rId22"/>
    <p:sldId id="282" r:id="rId23"/>
    <p:sldId id="283" r:id="rId24"/>
    <p:sldId id="256" r:id="rId25"/>
    <p:sldId id="257" r:id="rId26"/>
    <p:sldId id="258" r:id="rId27"/>
    <p:sldId id="259" r:id="rId28"/>
    <p:sldId id="260" r:id="rId29"/>
    <p:sldId id="261" r:id="rId30"/>
    <p:sldId id="262" r:id="rId31"/>
    <p:sldId id="268" r:id="rId32"/>
    <p:sldId id="269" r:id="rId33"/>
    <p:sldId id="270" r:id="rId34"/>
    <p:sldId id="27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18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38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9453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26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33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63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88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26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222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5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6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16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6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61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 userDrawn="1"/>
        </p:nvSpPr>
        <p:spPr>
          <a:xfrm>
            <a:off x="383650" y="6488668"/>
            <a:ext cx="3158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http://gg.gg/ARIES_PYTHON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873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開發環境安裝說明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Colab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ANACONDA</a:t>
            </a:r>
            <a:r>
              <a:rPr lang="zh-TW" altLang="en-US" dirty="0" smtClean="0"/>
              <a:t>及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安裝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28866" y="341708"/>
            <a:ext cx="500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投影片下載網址：</a:t>
            </a:r>
            <a:r>
              <a:rPr lang="en-US" altLang="zh-TW" dirty="0"/>
              <a:t>http://gg.gg/ARIES_PYTHON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5" y="792009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85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結果就是在紅框處出現字了。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程式寫完也執行完畢，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是不是很簡單呢？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570" y="2160589"/>
            <a:ext cx="7841660" cy="414563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864733" y="3648393"/>
            <a:ext cx="1249740" cy="3417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28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Anaconda</a:t>
            </a:r>
            <a:r>
              <a:rPr lang="zh-TW" altLang="en-US" dirty="0" smtClean="0"/>
              <a:t>環境建置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含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的安裝與更新</a:t>
            </a:r>
            <a:endParaRPr lang="zh-TW" altLang="en-US" dirty="0"/>
          </a:p>
        </p:txBody>
      </p:sp>
      <p:pic>
        <p:nvPicPr>
          <p:cNvPr id="5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617" y="240829"/>
            <a:ext cx="39338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9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486" y="3712023"/>
            <a:ext cx="5130436" cy="22729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89" y="3323884"/>
            <a:ext cx="4598667" cy="30492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下載安裝包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46505"/>
            <a:ext cx="8596668" cy="4294858"/>
          </a:xfrm>
        </p:spPr>
        <p:txBody>
          <a:bodyPr/>
          <a:lstStyle/>
          <a:p>
            <a:r>
              <a:rPr lang="en-US" altLang="zh-TW" dirty="0" smtClean="0"/>
              <a:t>Anaconda</a:t>
            </a:r>
            <a:r>
              <a:rPr lang="zh-TW" altLang="en-US" dirty="0" smtClean="0"/>
              <a:t>官網：  </a:t>
            </a:r>
            <a:r>
              <a:rPr lang="en-US" altLang="zh-TW" dirty="0" smtClean="0">
                <a:solidFill>
                  <a:srgbClr val="FF0000"/>
                </a:solidFill>
              </a:rPr>
              <a:t>https</a:t>
            </a:r>
            <a:r>
              <a:rPr lang="en-US" altLang="zh-TW" dirty="0">
                <a:solidFill>
                  <a:srgbClr val="FF0000"/>
                </a:solidFill>
              </a:rPr>
              <a:t>://www.anaconda.com</a:t>
            </a:r>
            <a:r>
              <a:rPr lang="en-US" altLang="zh-TW" dirty="0" smtClean="0">
                <a:solidFill>
                  <a:srgbClr val="FF0000"/>
                </a:solidFill>
              </a:rPr>
              <a:t>/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點選</a:t>
            </a:r>
            <a:r>
              <a:rPr lang="en-US" altLang="zh-TW" dirty="0" smtClean="0"/>
              <a:t>Products</a:t>
            </a:r>
            <a:r>
              <a:rPr lang="zh-TW" altLang="en-US" dirty="0" smtClean="0"/>
              <a:t>，</a:t>
            </a:r>
            <a:r>
              <a:rPr lang="zh-TW" altLang="en-US" dirty="0"/>
              <a:t>再往下</a:t>
            </a:r>
            <a:r>
              <a:rPr lang="zh-TW" altLang="en-US" dirty="0" smtClean="0"/>
              <a:t>找到</a:t>
            </a:r>
            <a:r>
              <a:rPr lang="en-US" altLang="zh-TW" dirty="0" smtClean="0"/>
              <a:t>Anaconda Distribution</a:t>
            </a:r>
            <a:r>
              <a:rPr lang="zh-TW" altLang="en-US" dirty="0" smtClean="0"/>
              <a:t>，</a:t>
            </a:r>
            <a:r>
              <a:rPr lang="zh-TW" altLang="en-US" dirty="0"/>
              <a:t>點</a:t>
            </a:r>
            <a:r>
              <a:rPr lang="zh-TW" altLang="en-US" dirty="0" smtClean="0"/>
              <a:t>下去。</a:t>
            </a:r>
            <a:endParaRPr lang="en-US" altLang="zh-TW" dirty="0" smtClean="0"/>
          </a:p>
          <a:p>
            <a:r>
              <a:rPr lang="zh-TW" altLang="en-US" dirty="0"/>
              <a:t>接著點選</a:t>
            </a:r>
            <a:r>
              <a:rPr lang="en-US" altLang="zh-TW" dirty="0" smtClean="0"/>
              <a:t>Download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 smtClean="0"/>
              <a:t>網頁應該會幫你自動選擇正確版本，就開始下載了。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9" name="向右箭號 8"/>
          <p:cNvSpPr/>
          <p:nvPr/>
        </p:nvSpPr>
        <p:spPr>
          <a:xfrm>
            <a:off x="4780284" y="4687254"/>
            <a:ext cx="510732" cy="704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19490402">
            <a:off x="518692" y="3848266"/>
            <a:ext cx="507573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3391585">
            <a:off x="9354342" y="5182036"/>
            <a:ext cx="507573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12819" y="406627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648303" y="500950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79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363" y="3006656"/>
            <a:ext cx="3904447" cy="30347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956356"/>
            <a:ext cx="3969163" cy="30850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開始安裝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執行剛剛下載的：</a:t>
            </a:r>
            <a:r>
              <a:rPr lang="en-US" altLang="zh-TW" dirty="0"/>
              <a:t>Anaconda3-2022.10-Windows-x86_64.exe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 rot="1528218">
            <a:off x="2763535" y="5620275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528218">
            <a:off x="7399453" y="5545989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4699946" y="4498859"/>
            <a:ext cx="510732" cy="704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612538" y="2310208"/>
            <a:ext cx="2736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https://reurl.cc/oZl3W3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065" y="731839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4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694" y="2840457"/>
            <a:ext cx="3901179" cy="30321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25" y="2840457"/>
            <a:ext cx="3873955" cy="30110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安裝前的步驟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Next</a:t>
            </a:r>
            <a:r>
              <a:rPr lang="zh-TW" altLang="en-US" dirty="0" smtClean="0"/>
              <a:t>大法</a:t>
            </a:r>
            <a:r>
              <a:rPr lang="en-US" altLang="zh-TW" dirty="0" smtClean="0"/>
              <a:t>………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 rot="1528218">
            <a:off x="3021747" y="5348603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528218">
            <a:off x="7776903" y="5348605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4961471" y="4345960"/>
            <a:ext cx="510732" cy="704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45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417" y="2812000"/>
            <a:ext cx="4148229" cy="32293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81" y="2812000"/>
            <a:ext cx="4148229" cy="32293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開始安裝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一路</a:t>
            </a:r>
            <a:r>
              <a:rPr lang="en-US" altLang="zh-TW" dirty="0" smtClean="0"/>
              <a:t>Next</a:t>
            </a:r>
            <a:r>
              <a:rPr lang="zh-TW" altLang="en-US" dirty="0" smtClean="0"/>
              <a:t>或</a:t>
            </a:r>
            <a:r>
              <a:rPr lang="en-US" altLang="zh-TW" dirty="0" smtClean="0"/>
              <a:t>install</a:t>
            </a:r>
            <a:r>
              <a:rPr lang="zh-TW" altLang="en-US" dirty="0" smtClean="0"/>
              <a:t>大法，選預設值即可開始安裝。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 rot="1528218">
            <a:off x="2967436" y="5535068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5027647" y="4336724"/>
            <a:ext cx="510732" cy="704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5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517" y="2680040"/>
            <a:ext cx="4125575" cy="32117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680040"/>
            <a:ext cx="4125575" cy="32117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安裝完成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還是要按</a:t>
            </a:r>
            <a:r>
              <a:rPr lang="en-US" altLang="zh-TW" dirty="0" smtClean="0"/>
              <a:t>Next…..</a:t>
            </a:r>
            <a:r>
              <a:rPr lang="zh-TW" altLang="en-US" dirty="0" smtClean="0"/>
              <a:t>，然後又蹦出要安裝另一套</a:t>
            </a:r>
            <a:r>
              <a:rPr lang="en-US" altLang="zh-TW" dirty="0" smtClean="0"/>
              <a:t>…..</a:t>
            </a:r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>
          <a:xfrm rot="1528218">
            <a:off x="3004013" y="5384755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528218">
            <a:off x="7962278" y="5356730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5027647" y="4336724"/>
            <a:ext cx="510732" cy="704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52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891" y="2775538"/>
            <a:ext cx="4589506" cy="35728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真的安裝完了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按下</a:t>
            </a:r>
            <a:r>
              <a:rPr lang="en-US" altLang="zh-TW" dirty="0" smtClean="0"/>
              <a:t>Finish</a:t>
            </a:r>
            <a:r>
              <a:rPr lang="zh-TW" altLang="en-US" dirty="0" smtClean="0"/>
              <a:t>，真的安裝完成</a:t>
            </a:r>
            <a:r>
              <a:rPr lang="zh-TW" altLang="en-US" dirty="0"/>
              <a:t>！</a:t>
            </a:r>
          </a:p>
        </p:txBody>
      </p:sp>
      <p:sp>
        <p:nvSpPr>
          <p:cNvPr id="5" name="向右箭號 4"/>
          <p:cNvSpPr/>
          <p:nvPr/>
        </p:nvSpPr>
        <p:spPr>
          <a:xfrm rot="1528218">
            <a:off x="3675035" y="5891083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230204" y="391630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它會自動開啟一個網頁喔！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833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先開啟</a:t>
            </a:r>
            <a:r>
              <a:rPr lang="en-US" altLang="zh-TW" dirty="0" smtClean="0"/>
              <a:t>Anaconda navigator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點開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的開始</a:t>
            </a:r>
            <a:endParaRPr lang="en-US" altLang="zh-TW" dirty="0" smtClean="0"/>
          </a:p>
          <a:p>
            <a:r>
              <a:rPr lang="zh-TW" altLang="en-US" dirty="0"/>
              <a:t>找到</a:t>
            </a:r>
            <a:r>
              <a:rPr lang="en-US" altLang="zh-TW" dirty="0"/>
              <a:t>Anaconda3(64bit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點選裡面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Anaconda Navigator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287" y="2160589"/>
            <a:ext cx="3213905" cy="3939094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528218">
            <a:off x="3922740" y="5659865"/>
            <a:ext cx="440430" cy="19147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1528218">
            <a:off x="4588720" y="3163904"/>
            <a:ext cx="440430" cy="19147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743312" y="5750741"/>
            <a:ext cx="27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296518" y="2815129"/>
            <a:ext cx="27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069" y="1728847"/>
            <a:ext cx="4197443" cy="4744256"/>
          </a:xfrm>
          <a:prstGeom prst="rect">
            <a:avLst/>
          </a:prstGeom>
        </p:spPr>
      </p:pic>
      <p:sp>
        <p:nvSpPr>
          <p:cNvPr id="11" name="向右箭號 10"/>
          <p:cNvSpPr/>
          <p:nvPr/>
        </p:nvSpPr>
        <p:spPr>
          <a:xfrm rot="1528218">
            <a:off x="9739084" y="3704231"/>
            <a:ext cx="440430" cy="19147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9727779" y="3799967"/>
            <a:ext cx="27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243044" y="6103771"/>
            <a:ext cx="105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(Win 10)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274002" y="6333960"/>
            <a:ext cx="105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(Win 11)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521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Anaconda Navigator</a:t>
            </a:r>
            <a:r>
              <a:rPr lang="zh-TW" altLang="en-US" dirty="0" smtClean="0"/>
              <a:t>執行畫面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703" y="1734361"/>
            <a:ext cx="7337880" cy="455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8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77335" y="2013527"/>
            <a:ext cx="8596668" cy="2513921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三種好用的開發環境：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</a:t>
            </a:r>
            <a:r>
              <a:rPr lang="en-US" altLang="zh-TW" dirty="0" smtClean="0">
                <a:hlinkClick r:id="rId2" action="ppaction://hlinksldjump"/>
              </a:rPr>
              <a:t>1.Google </a:t>
            </a:r>
            <a:r>
              <a:rPr lang="en-US" altLang="zh-TW" dirty="0" err="1" smtClean="0">
                <a:hlinkClick r:id="rId2" action="ppaction://hlinksldjump"/>
              </a:rPr>
              <a:t>Colab</a:t>
            </a:r>
            <a:r>
              <a:rPr lang="zh-TW" altLang="en-US" dirty="0" smtClean="0">
                <a:hlinkClick r:id="rId2" action="ppaction://hlinksldjump"/>
              </a:rPr>
              <a:t>開發環境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</a:t>
            </a:r>
            <a:r>
              <a:rPr lang="en-US" altLang="zh-TW" dirty="0" smtClean="0">
                <a:hlinkClick r:id="rId3" action="ppaction://hlinksldjump"/>
              </a:rPr>
              <a:t>2.Anaconda</a:t>
            </a:r>
            <a:r>
              <a:rPr lang="zh-TW" altLang="en-US" dirty="0">
                <a:hlinkClick r:id="rId3" action="ppaction://hlinksldjump"/>
              </a:rPr>
              <a:t>環境</a:t>
            </a:r>
            <a:r>
              <a:rPr lang="zh-TW" altLang="en-US" dirty="0" smtClean="0">
                <a:hlinkClick r:id="rId3" action="ppaction://hlinksldjump"/>
              </a:rPr>
              <a:t>建置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</a:t>
            </a:r>
            <a:r>
              <a:rPr lang="en-US" altLang="zh-TW" dirty="0" smtClean="0">
                <a:hlinkClick r:id="rId4" action="ppaction://hlinksldjump"/>
              </a:rPr>
              <a:t>3.</a:t>
            </a:r>
            <a:r>
              <a:rPr lang="zh-TW" altLang="en-US" dirty="0" smtClean="0">
                <a:hlinkClick r:id="rId4" action="ppaction://hlinksldjump"/>
              </a:rPr>
              <a:t>單純</a:t>
            </a:r>
            <a:r>
              <a:rPr lang="en-US" altLang="zh-TW" dirty="0" err="1">
                <a:hlinkClick r:id="rId4" action="ppaction://hlinksldjump"/>
              </a:rPr>
              <a:t>Spyder</a:t>
            </a:r>
            <a:r>
              <a:rPr lang="zh-TW" altLang="en-US" dirty="0">
                <a:hlinkClick r:id="rId4" action="ppaction://hlinksldjump"/>
              </a:rPr>
              <a:t>環境建置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以上三種開發環境，對初學者來說，選第一個方法就好。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3294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增加一個</a:t>
            </a:r>
            <a:r>
              <a:rPr lang="en-US" altLang="zh-TW" dirty="0" smtClean="0"/>
              <a:t>Channel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05" y="1647444"/>
            <a:ext cx="5846636" cy="16525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082" y="3652696"/>
            <a:ext cx="4018976" cy="27586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1528218">
            <a:off x="4910544" y="2682274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528218">
            <a:off x="8818450" y="3551364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892053" y="23212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774821" y="36520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 flipH="1">
            <a:off x="1941397" y="4412897"/>
            <a:ext cx="3962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如果向右邊沒有</a:t>
            </a:r>
            <a:r>
              <a:rPr lang="en-US" altLang="zh-TW" b="1" dirty="0" err="1" smtClean="0">
                <a:solidFill>
                  <a:srgbClr val="FF0000"/>
                </a:solidFill>
              </a:rPr>
              <a:t>conda</a:t>
            </a:r>
            <a:r>
              <a:rPr lang="en-US" altLang="zh-TW" b="1" dirty="0" smtClean="0">
                <a:solidFill>
                  <a:srgbClr val="FF0000"/>
                </a:solidFill>
              </a:rPr>
              <a:t>-forge</a:t>
            </a:r>
            <a:r>
              <a:rPr lang="zh-TW" altLang="en-US" b="1" dirty="0" smtClean="0">
                <a:solidFill>
                  <a:srgbClr val="FF0000"/>
                </a:solidFill>
              </a:rPr>
              <a:t>才要自己加入，點</a:t>
            </a:r>
            <a:r>
              <a:rPr lang="en-US" altLang="zh-TW" b="1" dirty="0" smtClean="0">
                <a:solidFill>
                  <a:srgbClr val="FF0000"/>
                </a:solidFill>
              </a:rPr>
              <a:t>[Add]</a:t>
            </a:r>
            <a:r>
              <a:rPr lang="zh-TW" altLang="en-US" b="1" dirty="0" smtClean="0">
                <a:solidFill>
                  <a:srgbClr val="FF0000"/>
                </a:solidFill>
              </a:rPr>
              <a:t>。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9" name="向右箭號 18"/>
          <p:cNvSpPr/>
          <p:nvPr/>
        </p:nvSpPr>
        <p:spPr>
          <a:xfrm rot="2384780">
            <a:off x="6001294" y="3199409"/>
            <a:ext cx="510732" cy="704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04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增加一個</a:t>
            </a:r>
            <a:r>
              <a:rPr lang="en-US" altLang="zh-TW" dirty="0"/>
              <a:t>Channel</a:t>
            </a:r>
            <a:endParaRPr lang="zh-TW" altLang="en-US" dirty="0"/>
          </a:p>
        </p:txBody>
      </p:sp>
      <p:pic>
        <p:nvPicPr>
          <p:cNvPr id="4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470" y="1581475"/>
            <a:ext cx="4018976" cy="27741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670" y="2345519"/>
            <a:ext cx="4019073" cy="27892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圓角矩形圖說文字 7"/>
          <p:cNvSpPr/>
          <p:nvPr/>
        </p:nvSpPr>
        <p:spPr>
          <a:xfrm>
            <a:off x="446011" y="3228479"/>
            <a:ext cx="1495710" cy="727788"/>
          </a:xfrm>
          <a:prstGeom prst="wedgeRoundRectCallout">
            <a:avLst>
              <a:gd name="adj1" fmla="val 93327"/>
              <a:gd name="adj2" fmla="val -772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>
                <a:solidFill>
                  <a:schemeClr val="tx1"/>
                </a:solidFill>
              </a:rPr>
              <a:t>輸入完按</a:t>
            </a:r>
            <a:r>
              <a:rPr lang="en-US" altLang="zh-TW" dirty="0" smtClean="0">
                <a:solidFill>
                  <a:schemeClr val="tx1"/>
                </a:solidFill>
              </a:rPr>
              <a:t>Enter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083018" y="518059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會花一點時間更新</a:t>
            </a:r>
            <a:endParaRPr lang="zh-TW" altLang="en-US" b="1" dirty="0"/>
          </a:p>
        </p:txBody>
      </p:sp>
      <p:sp>
        <p:nvSpPr>
          <p:cNvPr id="12" name="向右箭號 11"/>
          <p:cNvSpPr/>
          <p:nvPr/>
        </p:nvSpPr>
        <p:spPr>
          <a:xfrm rot="1528218">
            <a:off x="1212357" y="2478109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193866" y="211710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向右箭號 13"/>
          <p:cNvSpPr/>
          <p:nvPr/>
        </p:nvSpPr>
        <p:spPr>
          <a:xfrm rot="1528218">
            <a:off x="8943345" y="4583919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9114343" y="429630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5756691" y="3050470"/>
            <a:ext cx="510732" cy="704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93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 animBg="1"/>
      <p:bldP spid="13" grpId="0"/>
      <p:bldP spid="14" grpId="0" animBg="1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265" y="2232593"/>
            <a:ext cx="2438400" cy="27622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Spyder</a:t>
            </a:r>
            <a:r>
              <a:rPr lang="zh-TW" altLang="en-US" dirty="0" smtClean="0"/>
              <a:t>更新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766674" cy="3880773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以下初學者先不要更新。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請選擇最新版本。</a:t>
            </a:r>
            <a:endParaRPr lang="en-US" altLang="zh-TW" dirty="0" smtClean="0"/>
          </a:p>
          <a:p>
            <a:r>
              <a:rPr lang="zh-TW" altLang="en-US" dirty="0"/>
              <a:t>需要跑一陣子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b="1" dirty="0"/>
              <a:t>很久很</a:t>
            </a:r>
            <a:r>
              <a:rPr lang="zh-TW" altLang="en-US" b="1" dirty="0" smtClean="0"/>
              <a:t>久</a:t>
            </a:r>
            <a:r>
              <a:rPr lang="en-US" altLang="zh-TW" b="1" dirty="0" smtClean="0"/>
              <a:t>….</a:t>
            </a:r>
          </a:p>
          <a:p>
            <a:pPr lvl="1"/>
            <a:r>
              <a:rPr lang="zh-TW" altLang="en-US" b="1" dirty="0"/>
              <a:t>很久很久</a:t>
            </a:r>
            <a:r>
              <a:rPr lang="en-US" altLang="zh-TW" b="1" dirty="0"/>
              <a:t>….</a:t>
            </a:r>
          </a:p>
          <a:p>
            <a:pPr lvl="1"/>
            <a:r>
              <a:rPr lang="zh-TW" altLang="en-US" b="1" dirty="0"/>
              <a:t>很久很久</a:t>
            </a:r>
            <a:r>
              <a:rPr lang="en-US" altLang="zh-TW" b="1" dirty="0" smtClean="0"/>
              <a:t>….</a:t>
            </a:r>
          </a:p>
          <a:p>
            <a:pPr lvl="1"/>
            <a:r>
              <a:rPr lang="en-US" altLang="zh-TW" b="1" dirty="0" smtClean="0"/>
              <a:t>………</a:t>
            </a:r>
            <a:endParaRPr lang="en-US" altLang="zh-TW" b="1" dirty="0"/>
          </a:p>
          <a:p>
            <a:r>
              <a:rPr lang="zh-TW" altLang="en-US" dirty="0" smtClean="0"/>
              <a:t>初學者可以直接看後面的只安裝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的方式，比較快！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 rot="1528218">
            <a:off x="6172846" y="2169070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240136" y="179024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103738" y="1745734"/>
            <a:ext cx="34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328" y="2544353"/>
            <a:ext cx="1325995" cy="1059272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 rot="18425235">
            <a:off x="7019792" y="3658472"/>
            <a:ext cx="516225" cy="17857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164253" y="3822837"/>
            <a:ext cx="34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150" y="1570037"/>
            <a:ext cx="800100" cy="4067175"/>
          </a:xfrm>
          <a:prstGeom prst="rect">
            <a:avLst/>
          </a:prstGeom>
        </p:spPr>
      </p:pic>
      <p:sp>
        <p:nvSpPr>
          <p:cNvPr id="11" name="向右箭號 10"/>
          <p:cNvSpPr/>
          <p:nvPr/>
        </p:nvSpPr>
        <p:spPr>
          <a:xfrm rot="10800000">
            <a:off x="8857925" y="1619307"/>
            <a:ext cx="516225" cy="17857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10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/>
      <p:bldP spid="9" grpId="0" animBg="1"/>
      <p:bldP spid="10" grpId="0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補充關於</a:t>
            </a:r>
            <a:r>
              <a:rPr lang="en-US" altLang="zh-TW" dirty="0" smtClean="0"/>
              <a:t>Anaconda</a:t>
            </a:r>
            <a:r>
              <a:rPr lang="zh-TW" altLang="en-US" dirty="0" smtClean="0"/>
              <a:t>環境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Anaconda</a:t>
            </a:r>
            <a:r>
              <a:rPr lang="zh-TW" altLang="en-US" dirty="0"/>
              <a:t>是一套很大的工具</a:t>
            </a:r>
            <a:r>
              <a:rPr lang="zh-TW" altLang="en-US" dirty="0" smtClean="0"/>
              <a:t>，</a:t>
            </a:r>
            <a:r>
              <a:rPr lang="zh-TW" altLang="en-US" b="1" dirty="0" smtClean="0">
                <a:solidFill>
                  <a:srgbClr val="FF0000"/>
                </a:solidFill>
              </a:rPr>
              <a:t>如果你是初學者</a:t>
            </a:r>
            <a:r>
              <a:rPr lang="zh-TW" altLang="en-US" dirty="0"/>
              <a:t>建議先安裝</a:t>
            </a:r>
            <a:r>
              <a:rPr lang="zh-TW" altLang="en-US" dirty="0" smtClean="0"/>
              <a:t>後面接著說明</a:t>
            </a:r>
            <a:r>
              <a:rPr lang="zh-TW" altLang="en-US" dirty="0"/>
              <a:t>的單純版</a:t>
            </a:r>
            <a:r>
              <a:rPr lang="en-US" altLang="zh-TW" dirty="0" err="1"/>
              <a:t>Spyder</a:t>
            </a:r>
            <a:r>
              <a:rPr lang="zh-TW" altLang="en-US" dirty="0" smtClean="0"/>
              <a:t>即可</a:t>
            </a:r>
            <a:endParaRPr lang="en-US" altLang="zh-TW" dirty="0" smtClean="0"/>
          </a:p>
          <a:p>
            <a:r>
              <a:rPr lang="zh-TW" altLang="en-US" dirty="0"/>
              <a:t>可以管理專案執行</a:t>
            </a:r>
            <a:r>
              <a:rPr lang="zh-TW" altLang="en-US" dirty="0" smtClean="0"/>
              <a:t>環境</a:t>
            </a:r>
            <a:endParaRPr lang="en-US" altLang="zh-TW" dirty="0" smtClean="0"/>
          </a:p>
          <a:p>
            <a:pPr lvl="1"/>
            <a:r>
              <a:rPr lang="zh-TW" altLang="en-US" dirty="0"/>
              <a:t>多種版本環境之建立與管理</a:t>
            </a:r>
            <a:endParaRPr lang="en-US" altLang="zh-TW" dirty="0" smtClean="0"/>
          </a:p>
          <a:p>
            <a:r>
              <a:rPr lang="zh-TW" altLang="en-US" dirty="0"/>
              <a:t>可以管理相關工具如</a:t>
            </a:r>
            <a:r>
              <a:rPr lang="en-US" altLang="zh-TW" dirty="0" err="1"/>
              <a:t>pyinstaller</a:t>
            </a:r>
            <a:r>
              <a:rPr lang="en-US" altLang="zh-TW" dirty="0" smtClean="0"/>
              <a:t>, constructor, pip</a:t>
            </a:r>
            <a:r>
              <a:rPr lang="zh-TW" altLang="en-US" dirty="0" smtClean="0"/>
              <a:t>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轉換成執行檔，模組管理等</a:t>
            </a:r>
            <a:endParaRPr lang="en-US" altLang="zh-TW" dirty="0" smtClean="0"/>
          </a:p>
          <a:p>
            <a:r>
              <a:rPr lang="zh-TW" altLang="en-US" dirty="0"/>
              <a:t>還有</a:t>
            </a:r>
            <a:r>
              <a:rPr lang="en-US" altLang="zh-TW" dirty="0"/>
              <a:t>R</a:t>
            </a:r>
            <a:r>
              <a:rPr lang="zh-TW" altLang="en-US" dirty="0"/>
              <a:t>語言也可以用。</a:t>
            </a:r>
            <a:endParaRPr lang="en-US" altLang="zh-TW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804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單純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環境建置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Si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71" y="793432"/>
            <a:ext cx="3686175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49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28" y="4058754"/>
            <a:ext cx="9201872" cy="7048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下載安裝包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498917"/>
            <a:ext cx="8596668" cy="3880773"/>
          </a:xfrm>
        </p:spPr>
        <p:txBody>
          <a:bodyPr/>
          <a:lstStyle/>
          <a:p>
            <a:r>
              <a:rPr lang="en-US" altLang="zh-TW" dirty="0" err="1" smtClean="0"/>
              <a:t>Spyder</a:t>
            </a:r>
            <a:r>
              <a:rPr lang="zh-TW" altLang="en-US" dirty="0" smtClean="0"/>
              <a:t>官網</a:t>
            </a:r>
            <a:endParaRPr lang="en-US" altLang="zh-TW" dirty="0" smtClean="0"/>
          </a:p>
          <a:p>
            <a:pPr lvl="1"/>
            <a:r>
              <a:rPr lang="en-US" altLang="zh-TW" dirty="0"/>
              <a:t>https://www.spyder-ide.org</a:t>
            </a:r>
            <a:r>
              <a:rPr lang="en-US" altLang="zh-TW" dirty="0" smtClean="0"/>
              <a:t>/</a:t>
            </a:r>
          </a:p>
          <a:p>
            <a:r>
              <a:rPr lang="zh-TW" altLang="en-US" dirty="0" smtClean="0"/>
              <a:t>點選</a:t>
            </a:r>
            <a:r>
              <a:rPr lang="en-US" altLang="zh-TW" dirty="0" smtClean="0"/>
              <a:t>DOWNLOAD</a:t>
            </a:r>
            <a:r>
              <a:rPr lang="zh-TW" altLang="en-US" dirty="0" smtClean="0"/>
              <a:t>，再往下找到</a:t>
            </a:r>
            <a:r>
              <a:rPr lang="en-US" altLang="zh-TW" dirty="0" smtClean="0"/>
              <a:t>Download for Windows</a:t>
            </a:r>
            <a:r>
              <a:rPr lang="zh-TW" altLang="en-US" dirty="0" smtClean="0"/>
              <a:t>，點下去就下載了。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364224" y="3929860"/>
            <a:ext cx="1060704" cy="9875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223" y="5147841"/>
            <a:ext cx="4008882" cy="96766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652359" y="2517246"/>
            <a:ext cx="3671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https://reurl.cc/aaQD2G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向下箭號 9"/>
          <p:cNvSpPr/>
          <p:nvPr/>
        </p:nvSpPr>
        <p:spPr>
          <a:xfrm>
            <a:off x="4616955" y="4873680"/>
            <a:ext cx="1071418" cy="5293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352" y="1024049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3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626" y="2835194"/>
            <a:ext cx="3738283" cy="306268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562" y="2794896"/>
            <a:ext cx="3787471" cy="310298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開始安裝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執行下載下來的：</a:t>
            </a:r>
            <a:r>
              <a:rPr lang="en-US" altLang="zh-TW" dirty="0" smtClean="0"/>
              <a:t>Spyder_64bit_full.exe</a:t>
            </a:r>
          </a:p>
        </p:txBody>
      </p:sp>
      <p:sp>
        <p:nvSpPr>
          <p:cNvPr id="5" name="向右箭號 4"/>
          <p:cNvSpPr/>
          <p:nvPr/>
        </p:nvSpPr>
        <p:spPr>
          <a:xfrm rot="2801805">
            <a:off x="3114874" y="5291969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2801805">
            <a:off x="7198918" y="5305490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21116" y="6041362"/>
            <a:ext cx="356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Ps.</a:t>
            </a:r>
            <a:r>
              <a:rPr lang="zh-TW" altLang="en-US" dirty="0" smtClean="0">
                <a:solidFill>
                  <a:srgbClr val="FF0000"/>
                </a:solidFill>
              </a:rPr>
              <a:t>目前</a:t>
            </a:r>
            <a:r>
              <a:rPr lang="en-US" altLang="zh-TW" dirty="0" smtClean="0">
                <a:solidFill>
                  <a:srgbClr val="FF0000"/>
                </a:solidFill>
              </a:rPr>
              <a:t>(2023/02/03)</a:t>
            </a:r>
            <a:r>
              <a:rPr lang="zh-TW" altLang="en-US" dirty="0" smtClean="0">
                <a:solidFill>
                  <a:srgbClr val="FF0000"/>
                </a:solidFill>
              </a:rPr>
              <a:t>版本：</a:t>
            </a:r>
            <a:r>
              <a:rPr lang="en-US" altLang="zh-TW" dirty="0" smtClean="0">
                <a:solidFill>
                  <a:srgbClr val="FF0000"/>
                </a:solidFill>
              </a:rPr>
              <a:t>5.4.2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0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050" y="2681329"/>
            <a:ext cx="4058532" cy="332506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81" y="2693053"/>
            <a:ext cx="4044222" cy="331333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安裝過程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選擇個人或全體使用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，選擇安裝目錄。</a:t>
            </a:r>
            <a:endParaRPr lang="en-US" altLang="zh-TW" dirty="0" smtClean="0"/>
          </a:p>
        </p:txBody>
      </p:sp>
      <p:sp>
        <p:nvSpPr>
          <p:cNvPr id="6" name="向右箭號 5"/>
          <p:cNvSpPr/>
          <p:nvPr/>
        </p:nvSpPr>
        <p:spPr>
          <a:xfrm rot="2801805">
            <a:off x="3163825" y="5379722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2801805">
            <a:off x="7286846" y="5379723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9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185" y="2730709"/>
            <a:ext cx="3905550" cy="319972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安裝完成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最後按下</a:t>
            </a:r>
            <a:r>
              <a:rPr lang="en-US" altLang="zh-TW" dirty="0" smtClean="0"/>
              <a:t>Finish</a:t>
            </a:r>
            <a:r>
              <a:rPr lang="zh-TW" altLang="en-US" dirty="0" smtClean="0"/>
              <a:t>即完成安裝。</a:t>
            </a:r>
            <a:endParaRPr lang="en-US" altLang="zh-TW" dirty="0" smtClean="0"/>
          </a:p>
        </p:txBody>
      </p:sp>
      <p:sp>
        <p:nvSpPr>
          <p:cNvPr id="6" name="向右箭號 5"/>
          <p:cNvSpPr/>
          <p:nvPr/>
        </p:nvSpPr>
        <p:spPr>
          <a:xfrm rot="2801805">
            <a:off x="7249901" y="5324305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62" y="2717271"/>
            <a:ext cx="3921952" cy="321316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8" y="3673676"/>
            <a:ext cx="3546581" cy="15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9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試用</a:t>
            </a:r>
            <a:r>
              <a:rPr lang="en-US" altLang="zh-TW" dirty="0" err="1" smtClean="0"/>
              <a:t>Spyder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54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Google </a:t>
            </a:r>
            <a:r>
              <a:rPr lang="en-US" altLang="zh-TW" dirty="0" err="1"/>
              <a:t>Colab</a:t>
            </a:r>
            <a:r>
              <a:rPr lang="zh-TW" altLang="en-US" dirty="0"/>
              <a:t>開發環境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含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的安裝與更新</a:t>
            </a:r>
            <a:endParaRPr lang="zh-TW" altLang="en-US" dirty="0"/>
          </a:p>
        </p:txBody>
      </p:sp>
      <p:pic>
        <p:nvPicPr>
          <p:cNvPr id="5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617" y="240829"/>
            <a:ext cx="39338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0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第一次開啟</a:t>
            </a:r>
            <a:r>
              <a:rPr lang="en-US" altLang="zh-TW" dirty="0" err="1" smtClean="0"/>
              <a:t>Spyder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問你要不要看看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16" y="1921784"/>
            <a:ext cx="8588586" cy="461636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581549"/>
            <a:ext cx="6096000" cy="3028950"/>
          </a:xfrm>
          <a:prstGeom prst="rect">
            <a:avLst/>
          </a:prstGeom>
        </p:spPr>
      </p:pic>
      <p:sp>
        <p:nvSpPr>
          <p:cNvPr id="7" name="圓角矩形圖說文字 6"/>
          <p:cNvSpPr/>
          <p:nvPr/>
        </p:nvSpPr>
        <p:spPr>
          <a:xfrm>
            <a:off x="3870960" y="5270319"/>
            <a:ext cx="1862328" cy="680359"/>
          </a:xfrm>
          <a:prstGeom prst="wedgeRoundRectCallout">
            <a:avLst>
              <a:gd name="adj1" fmla="val 46937"/>
              <a:gd name="adj2" fmla="val -956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有興趣可以看一下環境介紹。</a:t>
            </a:r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402610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前世界重複開發率最高程式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Hello World!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按照慣例</a:t>
            </a:r>
            <a:r>
              <a:rPr lang="zh-TW" altLang="en-US" dirty="0" smtClean="0"/>
              <a:t>，來個入門程式 </a:t>
            </a:r>
            <a:r>
              <a:rPr lang="en-US" altLang="zh-TW" dirty="0" smtClean="0"/>
              <a:t>Hello World</a:t>
            </a:r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寫的</a:t>
            </a:r>
            <a:r>
              <a:rPr lang="en-US" altLang="zh-TW" dirty="0" smtClean="0"/>
              <a:t>Hello world</a:t>
            </a:r>
            <a:r>
              <a:rPr lang="zh-TW" altLang="en-US" dirty="0" smtClean="0"/>
              <a:t>程式是最夭壽簡單的！</a:t>
            </a:r>
            <a:endParaRPr lang="en-US" altLang="zh-TW" dirty="0" smtClean="0"/>
          </a:p>
          <a:p>
            <a:r>
              <a:rPr lang="zh-TW" altLang="en-US" dirty="0"/>
              <a:t>不必設定</a:t>
            </a:r>
            <a:r>
              <a:rPr lang="zh-TW" altLang="en-US" dirty="0" smtClean="0"/>
              <a:t>一堆</a:t>
            </a:r>
            <a:endParaRPr lang="en-US" altLang="zh-TW" dirty="0" smtClean="0"/>
          </a:p>
          <a:p>
            <a:r>
              <a:rPr lang="zh-TW" altLang="en-US" dirty="0"/>
              <a:t>不必分好多</a:t>
            </a:r>
            <a:r>
              <a:rPr lang="zh-TW" altLang="en-US" dirty="0" smtClean="0"/>
              <a:t>步驟</a:t>
            </a:r>
            <a:endParaRPr lang="en-US" altLang="zh-TW" dirty="0" smtClean="0"/>
          </a:p>
          <a:p>
            <a:r>
              <a:rPr lang="zh-TW" altLang="en-US" dirty="0"/>
              <a:t>幸福的新一代程式</a:t>
            </a:r>
            <a:r>
              <a:rPr lang="zh-TW" altLang="en-US" dirty="0" smtClean="0"/>
              <a:t>設計師！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07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9" y="3001688"/>
            <a:ext cx="6963208" cy="334375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</a:t>
            </a:r>
            <a:br>
              <a:rPr lang="en-US" altLang="zh-TW" dirty="0" smtClean="0"/>
            </a:br>
            <a:r>
              <a:rPr lang="zh-TW" altLang="en-US" dirty="0"/>
              <a:t>步驟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在於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的程式編輯視窗中，輸入第三者</a:t>
            </a:r>
            <a:r>
              <a:rPr lang="en-US" altLang="zh-TW" dirty="0" smtClean="0"/>
              <a:t>7</a:t>
            </a:r>
            <a:r>
              <a:rPr lang="zh-TW" altLang="en-US" dirty="0" smtClean="0"/>
              <a:t>行，紅框的那些程式碼：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print(“Hello World!”)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39860" y="5760244"/>
            <a:ext cx="3035808" cy="466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442082" y="5733865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沒錯，就一行程式！</a:t>
            </a:r>
            <a:endParaRPr lang="zh-TW" altLang="en-US" sz="20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13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9" y="3001688"/>
            <a:ext cx="6963208" cy="334375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Hello World</a:t>
            </a:r>
            <a:br>
              <a:rPr lang="en-US" altLang="zh-TW" dirty="0"/>
            </a:br>
            <a:r>
              <a:rPr lang="zh-TW" altLang="en-US" dirty="0" smtClean="0"/>
              <a:t>步驟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點選綠色小三角形按鈕，執行剛剛的程式！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>
          <a:xfrm rot="14899221">
            <a:off x="2963590" y="3852197"/>
            <a:ext cx="539496" cy="2374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75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922" y="2663308"/>
            <a:ext cx="6600969" cy="347151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Hello World</a:t>
            </a:r>
            <a:br>
              <a:rPr lang="en-US" altLang="zh-TW" dirty="0"/>
            </a:br>
            <a:r>
              <a:rPr lang="zh-TW" altLang="en-US" dirty="0" smtClean="0"/>
              <a:t>步驟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在右下角的</a:t>
            </a:r>
            <a:r>
              <a:rPr lang="en-US" altLang="zh-TW" dirty="0" err="1" smtClean="0"/>
              <a:t>IPython</a:t>
            </a:r>
            <a:r>
              <a:rPr lang="en-US" altLang="zh-TW" dirty="0" smtClean="0"/>
              <a:t> Console</a:t>
            </a:r>
            <a:r>
              <a:rPr lang="zh-TW" altLang="en-US" dirty="0" smtClean="0"/>
              <a:t>看結果。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>
          <a:xfrm rot="13859398">
            <a:off x="2098635" y="5400705"/>
            <a:ext cx="539496" cy="2374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558709" y="532239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</a:rPr>
              <a:t>就</a:t>
            </a:r>
            <a:r>
              <a:rPr lang="zh-TW" altLang="en-US" sz="2000" b="1" dirty="0">
                <a:solidFill>
                  <a:srgbClr val="FF0000"/>
                </a:solidFill>
              </a:rPr>
              <a:t>在這裡啦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！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39235" y="4880428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TW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完成了！</a:t>
            </a:r>
            <a:endParaRPr lang="zh-TW" alt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390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Google 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開發環境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 smtClean="0">
                <a:solidFill>
                  <a:srgbClr val="FF0000"/>
                </a:solidFill>
              </a:rPr>
              <a:t>Colab</a:t>
            </a:r>
            <a:r>
              <a:rPr lang="zh-TW" altLang="en-US" b="1" dirty="0" smtClean="0">
                <a:solidFill>
                  <a:srgbClr val="FF0000"/>
                </a:solidFill>
              </a:rPr>
              <a:t>無須下載、安裝或執行設定！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是</a:t>
            </a:r>
            <a:r>
              <a:rPr lang="en-US" altLang="zh-TW" dirty="0"/>
              <a:t>Google</a:t>
            </a:r>
            <a:r>
              <a:rPr lang="zh-TW" altLang="en-US" dirty="0"/>
              <a:t>所提供的線上</a:t>
            </a:r>
            <a:r>
              <a:rPr lang="en-US" altLang="zh-TW" dirty="0"/>
              <a:t>Python</a:t>
            </a:r>
            <a:r>
              <a:rPr lang="zh-TW" altLang="en-US" dirty="0"/>
              <a:t>開發</a:t>
            </a:r>
            <a:r>
              <a:rPr lang="zh-TW" altLang="en-US" dirty="0" smtClean="0"/>
              <a:t>環境，完全免費，還有</a:t>
            </a:r>
            <a:r>
              <a:rPr lang="en-US" altLang="zh-TW" dirty="0" smtClean="0"/>
              <a:t>GPU</a:t>
            </a:r>
            <a:r>
              <a:rPr lang="zh-TW" altLang="en-US" dirty="0" smtClean="0"/>
              <a:t>等運算資源可以用！</a:t>
            </a:r>
            <a:endParaRPr lang="en-US" altLang="zh-TW" dirty="0" smtClean="0"/>
          </a:p>
          <a:p>
            <a:r>
              <a:rPr lang="zh-TW" altLang="en-US" dirty="0" smtClean="0"/>
              <a:t>只需要有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帳號</a:t>
            </a:r>
            <a:r>
              <a:rPr lang="en-US" altLang="zh-TW" dirty="0" smtClean="0"/>
              <a:t>+</a:t>
            </a:r>
            <a:r>
              <a:rPr lang="zh-TW" altLang="en-US" dirty="0" smtClean="0"/>
              <a:t>瀏覽器。</a:t>
            </a:r>
            <a:endParaRPr lang="en-US" altLang="zh-TW" dirty="0" smtClean="0"/>
          </a:p>
          <a:p>
            <a:r>
              <a:rPr lang="zh-TW" altLang="en-US" dirty="0"/>
              <a:t>預設環境您寫的程式會</a:t>
            </a:r>
            <a:r>
              <a:rPr lang="zh-TW" altLang="en-US" dirty="0" smtClean="0"/>
              <a:t>存在您的雲端硬碟中。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0545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進入</a:t>
            </a:r>
            <a:r>
              <a:rPr lang="en-US" altLang="zh-TW" dirty="0" err="1" smtClean="0"/>
              <a:t>Colab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隨便用瀏覽器搜尋：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網址</a:t>
            </a:r>
            <a:r>
              <a:rPr lang="zh-TW" altLang="en-US" dirty="0"/>
              <a:t>會是：</a:t>
            </a:r>
            <a:r>
              <a:rPr lang="en-US" altLang="zh-TW" dirty="0"/>
              <a:t> https://colab.research.google.com</a:t>
            </a:r>
            <a:endParaRPr lang="en-US" altLang="zh-TW" dirty="0" smtClean="0"/>
          </a:p>
          <a:p>
            <a:r>
              <a:rPr lang="zh-TW" altLang="en-US" dirty="0"/>
              <a:t>點選 </a:t>
            </a:r>
            <a:r>
              <a:rPr lang="en-US" altLang="zh-TW" dirty="0"/>
              <a:t>Google </a:t>
            </a:r>
            <a:r>
              <a:rPr lang="en-US" altLang="zh-TW" dirty="0" err="1"/>
              <a:t>Colab</a:t>
            </a:r>
            <a:r>
              <a:rPr lang="zh-TW" altLang="en-US" dirty="0"/>
              <a:t>即可</a:t>
            </a:r>
            <a:r>
              <a:rPr lang="zh-TW" altLang="en-US" dirty="0" smtClean="0"/>
              <a:t>進入。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399" y="3346294"/>
            <a:ext cx="7452256" cy="3082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>
            <a:off x="2299855" y="5255491"/>
            <a:ext cx="766619" cy="33250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16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開始使用</a:t>
            </a:r>
            <a:r>
              <a:rPr lang="en-US" altLang="zh-TW" dirty="0" err="1" smtClean="0"/>
              <a:t>Colab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首次</a:t>
            </a:r>
            <a:r>
              <a:rPr lang="zh-TW" altLang="en-US" dirty="0"/>
              <a:t>進入會要求</a:t>
            </a:r>
            <a:r>
              <a:rPr lang="zh-TW" altLang="en-US" dirty="0" smtClean="0"/>
              <a:t>登入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帳號，請自行輸入登入。</a:t>
            </a:r>
            <a:endParaRPr lang="en-US" altLang="zh-TW" dirty="0" smtClean="0"/>
          </a:p>
          <a:p>
            <a:r>
              <a:rPr lang="zh-TW" altLang="en-US" dirty="0"/>
              <a:t>登入畫面一般會</a:t>
            </a:r>
            <a:r>
              <a:rPr lang="zh-TW" altLang="en-US" dirty="0" smtClean="0"/>
              <a:t>是最近開啟的筆記本。</a:t>
            </a:r>
            <a:endParaRPr lang="en-US" altLang="zh-TW" dirty="0" smtClean="0"/>
          </a:p>
          <a:p>
            <a:pPr lvl="1"/>
            <a:r>
              <a:rPr lang="zh-TW" altLang="en-US" dirty="0"/>
              <a:t>筆記本是</a:t>
            </a:r>
            <a:r>
              <a:rPr lang="en-US" altLang="zh-TW" dirty="0" err="1"/>
              <a:t>Colab</a:t>
            </a:r>
            <a:r>
              <a:rPr lang="zh-TW" altLang="en-US" dirty="0"/>
              <a:t>的程式儲存單元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每個筆記本內可以有多個程式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sz="2800" b="1" dirty="0">
                <a:solidFill>
                  <a:srgbClr val="FF0000"/>
                </a:solidFill>
              </a:rPr>
              <a:t>就這樣就可以用了！</a:t>
            </a:r>
            <a:endParaRPr lang="en-US" altLang="zh-TW" sz="2800" b="1" dirty="0">
              <a:solidFill>
                <a:srgbClr val="FF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305" y="3156671"/>
            <a:ext cx="7353943" cy="327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1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第一次使用</a:t>
            </a:r>
            <a:r>
              <a:rPr lang="en-US" altLang="zh-TW" dirty="0" err="1"/>
              <a:t>Colab</a:t>
            </a:r>
            <a:r>
              <a:rPr lang="zh-TW" altLang="en-US" dirty="0"/>
              <a:t>寫 </a:t>
            </a:r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如右圖，點選</a:t>
            </a:r>
            <a:r>
              <a:rPr lang="en-US" altLang="zh-TW" dirty="0" smtClean="0"/>
              <a:t>[</a:t>
            </a:r>
            <a:r>
              <a:rPr lang="zh-TW" altLang="en-US" b="1" dirty="0" smtClean="0">
                <a:solidFill>
                  <a:srgbClr val="FF0000"/>
                </a:solidFill>
              </a:rPr>
              <a:t>新增筆記本</a:t>
            </a:r>
            <a:r>
              <a:rPr lang="en-US" altLang="zh-TW" dirty="0" smtClean="0"/>
              <a:t>]</a:t>
            </a:r>
          </a:p>
          <a:p>
            <a:r>
              <a:rPr lang="zh-TW" altLang="en-US" dirty="0" smtClean="0"/>
              <a:t>接著畫面</a:t>
            </a:r>
            <a:r>
              <a:rPr lang="zh-TW" altLang="en-US" dirty="0"/>
              <a:t>會大致如下圖。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034" y="2087621"/>
            <a:ext cx="5345458" cy="3953741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5400000">
            <a:off x="10539730" y="5179548"/>
            <a:ext cx="766619" cy="33250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25" y="3498565"/>
            <a:ext cx="5400193" cy="287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8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第一個程式</a:t>
            </a:r>
            <a:r>
              <a:rPr lang="en-US" altLang="zh-TW" dirty="0" smtClean="0"/>
              <a:t>Hello World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在數字</a:t>
            </a:r>
            <a:r>
              <a:rPr lang="en-US" altLang="zh-TW" dirty="0" smtClean="0"/>
              <a:t>1</a:t>
            </a:r>
            <a:r>
              <a:rPr lang="zh-TW" altLang="en-US" dirty="0" smtClean="0"/>
              <a:t>後面輸入：</a:t>
            </a:r>
            <a:r>
              <a:rPr lang="en-US" altLang="zh-TW" dirty="0"/>
              <a:t>print('Hello World!!')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177" y="2681600"/>
            <a:ext cx="6797150" cy="358995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14255" y="3537527"/>
            <a:ext cx="3011054" cy="5634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72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827539" cy="3880773"/>
          </a:xfrm>
        </p:spPr>
        <p:txBody>
          <a:bodyPr/>
          <a:lstStyle/>
          <a:p>
            <a:r>
              <a:rPr lang="zh-TW" altLang="en-US" dirty="0" smtClean="0"/>
              <a:t>點選</a:t>
            </a:r>
            <a:r>
              <a:rPr lang="en-US" altLang="zh-TW" dirty="0" smtClean="0"/>
              <a:t>1</a:t>
            </a:r>
            <a:r>
              <a:rPr lang="zh-TW" altLang="en-US" dirty="0" smtClean="0"/>
              <a:t>左邊的小圓圈中間有三角形符號。</a:t>
            </a:r>
            <a:endParaRPr lang="en-US" altLang="zh-TW" dirty="0" smtClean="0"/>
          </a:p>
          <a:p>
            <a:r>
              <a:rPr lang="zh-TW" altLang="en-US" dirty="0" smtClean="0"/>
              <a:t>接著，第一次</a:t>
            </a:r>
            <a:r>
              <a:rPr lang="zh-TW" altLang="en-US" dirty="0"/>
              <a:t>執行會花一點時間去連線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這個是去</a:t>
            </a:r>
            <a:r>
              <a:rPr lang="en-US" altLang="zh-TW" dirty="0"/>
              <a:t>Google</a:t>
            </a:r>
            <a:r>
              <a:rPr lang="zh-TW" altLang="en-US" dirty="0"/>
              <a:t>提供的伺服器</a:t>
            </a:r>
            <a:r>
              <a:rPr lang="zh-TW" altLang="en-US" dirty="0" smtClean="0"/>
              <a:t>取得虛擬主機。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958" y="2789382"/>
            <a:ext cx="6393819" cy="3380569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6200000">
            <a:off x="5792238" y="4163548"/>
            <a:ext cx="766619" cy="33250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0563569" y="3121891"/>
            <a:ext cx="1246909" cy="452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16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2421</TotalTime>
  <Words>831</Words>
  <Application>Microsoft Office PowerPoint</Application>
  <PresentationFormat>寬螢幕</PresentationFormat>
  <Paragraphs>126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9" baseType="lpstr">
      <vt:lpstr>微軟正黑體</vt:lpstr>
      <vt:lpstr>Arial</vt:lpstr>
      <vt:lpstr>Trebuchet MS</vt:lpstr>
      <vt:lpstr>Wingdings 3</vt:lpstr>
      <vt:lpstr>多面向</vt:lpstr>
      <vt:lpstr>Python開發環境安裝說明</vt:lpstr>
      <vt:lpstr>三種好用的開發環境：  1.Google Colab開發環境  2.Anaconda環境建置  3.單純Spyder環境建置</vt:lpstr>
      <vt:lpstr>Google Colab開發環境</vt:lpstr>
      <vt:lpstr>Google Colab開發環境</vt:lpstr>
      <vt:lpstr>進入Colab</vt:lpstr>
      <vt:lpstr>開始使用Colab</vt:lpstr>
      <vt:lpstr>第一次使用Colab寫 Python</vt:lpstr>
      <vt:lpstr>第一個程式Hello World</vt:lpstr>
      <vt:lpstr>執行程式</vt:lpstr>
      <vt:lpstr>執行結果</vt:lpstr>
      <vt:lpstr>Anaconda環境建置</vt:lpstr>
      <vt:lpstr>下載安裝包</vt:lpstr>
      <vt:lpstr>開始安裝</vt:lpstr>
      <vt:lpstr>安裝前的步驟</vt:lpstr>
      <vt:lpstr>開始安裝</vt:lpstr>
      <vt:lpstr>安裝完成</vt:lpstr>
      <vt:lpstr>真的安裝完了</vt:lpstr>
      <vt:lpstr>先開啟Anaconda navigator</vt:lpstr>
      <vt:lpstr>Anaconda Navigator執行畫面</vt:lpstr>
      <vt:lpstr>增加一個Channel</vt:lpstr>
      <vt:lpstr>增加一個Channel</vt:lpstr>
      <vt:lpstr>Spyder更新</vt:lpstr>
      <vt:lpstr>補充關於Anaconda環境</vt:lpstr>
      <vt:lpstr>單純Spyder環境建置</vt:lpstr>
      <vt:lpstr>下載安裝包</vt:lpstr>
      <vt:lpstr>開始安裝</vt:lpstr>
      <vt:lpstr>安裝過程</vt:lpstr>
      <vt:lpstr>安裝完成</vt:lpstr>
      <vt:lpstr>試用Spyder</vt:lpstr>
      <vt:lpstr>第一次開啟Spyder 問你要不要看看Spyder介紹</vt:lpstr>
      <vt:lpstr>前世界重複開發率最高程式 Hello World!</vt:lpstr>
      <vt:lpstr>Hello World 步驟1</vt:lpstr>
      <vt:lpstr>Hello World 步驟2</vt:lpstr>
      <vt:lpstr>Hello World 步驟3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Spyder環境建置</dc:title>
  <dc:creator>oldinmo@gmail.com</dc:creator>
  <cp:lastModifiedBy>User</cp:lastModifiedBy>
  <cp:revision>65</cp:revision>
  <dcterms:created xsi:type="dcterms:W3CDTF">2020-12-26T05:03:03Z</dcterms:created>
  <dcterms:modified xsi:type="dcterms:W3CDTF">2023-08-03T03:01:36Z</dcterms:modified>
</cp:coreProperties>
</file>