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3" r:id="rId4"/>
    <p:sldId id="275" r:id="rId5"/>
    <p:sldId id="261" r:id="rId6"/>
    <p:sldId id="276" r:id="rId7"/>
    <p:sldId id="282" r:id="rId8"/>
    <p:sldId id="277" r:id="rId9"/>
    <p:sldId id="278" r:id="rId10"/>
    <p:sldId id="283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2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0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6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0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0DA-9D88-4773-8D30-78F5C5DDFCBA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349002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3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開發環境建置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--eclipse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工欲善其事 必先利其器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3BB4C709-9C31-4337-925C-74BEB5EA7E8C}" type="datetime3">
              <a:rPr lang="zh-TW" altLang="en-US" smtClean="0"/>
              <a:t>112年11月21日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" y="338313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04" y="486486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(6/6)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可能會跳出這個問你是否信賴安裝一些東西。</a:t>
            </a:r>
            <a:endParaRPr lang="en-US" altLang="zh-TW" dirty="0" smtClean="0"/>
          </a:p>
          <a:p>
            <a:r>
              <a:rPr lang="zh-TW" altLang="en-US" dirty="0" smtClean="0"/>
              <a:t>點選</a:t>
            </a:r>
            <a:r>
              <a:rPr lang="en-US" altLang="zh-TW" dirty="0" smtClean="0">
                <a:solidFill>
                  <a:srgbClr val="FF0000"/>
                </a:solidFill>
              </a:rPr>
              <a:t>Always trust all content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然後在新視窗中</a:t>
            </a:r>
            <a:r>
              <a:rPr lang="zh-TW" altLang="en-US" dirty="0" smtClean="0">
                <a:solidFill>
                  <a:schemeClr val="tx1"/>
                </a:solidFill>
              </a:rPr>
              <a:t>點選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Yes I Accept the Risk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最後回到前一視窗</a:t>
            </a:r>
            <a:r>
              <a:rPr lang="zh-TW" altLang="en-US" dirty="0" smtClean="0">
                <a:solidFill>
                  <a:schemeClr val="tx1"/>
                </a:solidFill>
              </a:rPr>
              <a:t>，點選：</a:t>
            </a:r>
            <a:r>
              <a:rPr lang="en-US" altLang="zh-TW" dirty="0" smtClean="0">
                <a:solidFill>
                  <a:srgbClr val="FF0000"/>
                </a:solidFill>
              </a:rPr>
              <a:t>Trust Selected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599" y="2487524"/>
            <a:ext cx="6322401" cy="3935074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287485" y="3770745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7171259" y="2658128"/>
            <a:ext cx="4610500" cy="2225233"/>
            <a:chOff x="7171259" y="2658128"/>
            <a:chExt cx="4610500" cy="222523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1259" y="2658128"/>
              <a:ext cx="4610500" cy="2225233"/>
            </a:xfrm>
            <a:prstGeom prst="rect">
              <a:avLst/>
            </a:prstGeom>
          </p:spPr>
        </p:pic>
        <p:sp>
          <p:nvSpPr>
            <p:cNvPr id="7" name="向右箭號 6"/>
            <p:cNvSpPr/>
            <p:nvPr/>
          </p:nvSpPr>
          <p:spPr>
            <a:xfrm>
              <a:off x="8256976" y="4412634"/>
              <a:ext cx="658368" cy="4663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向右箭號 8"/>
          <p:cNvSpPr/>
          <p:nvPr/>
        </p:nvSpPr>
        <p:spPr>
          <a:xfrm>
            <a:off x="9745449" y="5956254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8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</a:t>
            </a:r>
            <a:r>
              <a:rPr lang="zh-TW" altLang="en-US" dirty="0" smtClean="0"/>
              <a:t>第一次執行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第一次會詢問</a:t>
            </a:r>
            <a:r>
              <a:rPr lang="en-US" altLang="zh-TW" dirty="0" err="1" smtClean="0"/>
              <a:t>WorkSpace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請改成你喜歡的資料夾，例如我改為：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	D:\Java_Work_Space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61257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513629" y="4698248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7334" y="5647944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663737" y="6271551"/>
            <a:ext cx="402336" cy="32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07405" y="49637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1922" y="5300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62899" y="5997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6438122" y="609601"/>
            <a:ext cx="5597156" cy="4121852"/>
            <a:chOff x="7020048" y="905947"/>
            <a:chExt cx="5015230" cy="3825505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向右箭號 11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64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換深色背景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2" y="2224728"/>
            <a:ext cx="2962275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178573">
            <a:off x="1238056" y="208754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530799" y="18553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635824">
            <a:off x="1313563" y="4258116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48798" y="40763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12" y="1777525"/>
            <a:ext cx="4864653" cy="4300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向右箭號 9"/>
          <p:cNvSpPr/>
          <p:nvPr/>
        </p:nvSpPr>
        <p:spPr>
          <a:xfrm rot="19635824">
            <a:off x="4222333" y="2402690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57568" y="2220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0800000">
            <a:off x="9131045" y="250576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237467" y="22422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0800000">
            <a:off x="9109645" y="5452637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216067" y="5189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9635824">
            <a:off x="7083750" y="5987474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18985" y="5805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3699523" y="3040874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8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2.</a:t>
            </a:r>
            <a:r>
              <a:rPr lang="zh-TW" altLang="en-US" dirty="0" smtClean="0"/>
              <a:t>字體大小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10" y="1227207"/>
            <a:ext cx="5955060" cy="530888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94" y="2215699"/>
            <a:ext cx="2582306" cy="1851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178573">
            <a:off x="788767" y="2026741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28601" y="17666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635824">
            <a:off x="1017522" y="387875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52757" y="36969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2741752" y="2888712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9635824">
            <a:off x="3125973" y="196403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961208" y="17822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9635824">
            <a:off x="4780927" y="2651078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616162" y="2469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9635824">
            <a:off x="4855648" y="3665593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90883" y="34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0800000">
            <a:off x="9196732" y="2125010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44008" y="18700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753" y="2772574"/>
            <a:ext cx="2193393" cy="2393726"/>
          </a:xfrm>
          <a:prstGeom prst="rect">
            <a:avLst/>
          </a:prstGeom>
        </p:spPr>
      </p:pic>
      <p:sp>
        <p:nvSpPr>
          <p:cNvPr id="19" name="向右箭號 18"/>
          <p:cNvSpPr/>
          <p:nvPr/>
        </p:nvSpPr>
        <p:spPr>
          <a:xfrm>
            <a:off x="9373778" y="3756278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</a:t>
            </a:r>
            <a:r>
              <a:rPr lang="en-US" altLang="zh-TW" dirty="0" smtClean="0"/>
              <a:t>Java IDE</a:t>
            </a:r>
            <a:r>
              <a:rPr lang="zh-TW" altLang="en-US" dirty="0" smtClean="0"/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IntelliJ </a:t>
            </a:r>
            <a:r>
              <a:rPr lang="en-US" altLang="zh-TW" dirty="0"/>
              <a:t>IDEA</a:t>
            </a:r>
          </a:p>
          <a:p>
            <a:pPr lvl="1"/>
            <a:r>
              <a:rPr lang="zh-TW" altLang="en-US" dirty="0"/>
              <a:t>兩個版本：免費的社區版和付費的終極版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社區版可用於</a:t>
            </a:r>
            <a:r>
              <a:rPr lang="en-US" altLang="zh-TW" dirty="0"/>
              <a:t>JVM</a:t>
            </a:r>
            <a:r>
              <a:rPr lang="zh-TW" altLang="en-US" dirty="0"/>
              <a:t>和</a:t>
            </a:r>
            <a:r>
              <a:rPr lang="en-US" altLang="zh-TW" dirty="0"/>
              <a:t>Android</a:t>
            </a:r>
            <a:r>
              <a:rPr lang="zh-TW" altLang="en-US" dirty="0"/>
              <a:t>開發。支持</a:t>
            </a:r>
            <a:r>
              <a:rPr lang="en-US" altLang="zh-TW" dirty="0"/>
              <a:t>Java</a:t>
            </a:r>
            <a:r>
              <a:rPr lang="zh-TW" altLang="en-US" dirty="0"/>
              <a:t>，</a:t>
            </a:r>
            <a:r>
              <a:rPr lang="en-US" altLang="zh-TW" dirty="0" err="1"/>
              <a:t>Kotlin</a:t>
            </a:r>
            <a:r>
              <a:rPr lang="zh-TW" altLang="en-US" dirty="0"/>
              <a:t>，</a:t>
            </a:r>
            <a:r>
              <a:rPr lang="en-US" altLang="zh-TW" dirty="0"/>
              <a:t>Groovy</a:t>
            </a:r>
            <a:r>
              <a:rPr lang="zh-TW" altLang="en-US" dirty="0"/>
              <a:t>，</a:t>
            </a:r>
            <a:r>
              <a:rPr lang="en-US" altLang="zh-TW" dirty="0"/>
              <a:t>Scala</a:t>
            </a:r>
            <a:r>
              <a:rPr lang="zh-TW" altLang="en-US" dirty="0"/>
              <a:t>；</a:t>
            </a:r>
            <a:r>
              <a:rPr lang="en-US" altLang="zh-TW" dirty="0"/>
              <a:t>Android</a:t>
            </a:r>
            <a:r>
              <a:rPr lang="zh-TW" altLang="en-US" dirty="0"/>
              <a:t>；</a:t>
            </a:r>
            <a:r>
              <a:rPr lang="en-US" altLang="zh-TW" dirty="0"/>
              <a:t>Maven</a:t>
            </a:r>
            <a:r>
              <a:rPr lang="zh-TW" altLang="en-US" dirty="0"/>
              <a:t>，</a:t>
            </a:r>
            <a:r>
              <a:rPr lang="en-US" altLang="zh-TW" dirty="0" err="1"/>
              <a:t>Gradle</a:t>
            </a:r>
            <a:r>
              <a:rPr lang="zh-TW" altLang="en-US" dirty="0"/>
              <a:t>，</a:t>
            </a:r>
            <a:r>
              <a:rPr lang="en-US" altLang="zh-TW" dirty="0"/>
              <a:t>SBT; </a:t>
            </a:r>
            <a:r>
              <a:rPr lang="en-US" altLang="zh-TW" dirty="0" err="1"/>
              <a:t>Git</a:t>
            </a:r>
            <a:r>
              <a:rPr lang="zh-TW" altLang="en-US" dirty="0"/>
              <a:t>，</a:t>
            </a:r>
            <a:r>
              <a:rPr lang="en-US" altLang="zh-TW" dirty="0"/>
              <a:t>SVN</a:t>
            </a:r>
            <a:r>
              <a:rPr lang="zh-TW" altLang="en-US" dirty="0"/>
              <a:t>，</a:t>
            </a:r>
            <a:r>
              <a:rPr lang="en-US" altLang="zh-TW" dirty="0"/>
              <a:t>Mercurial</a:t>
            </a:r>
            <a:r>
              <a:rPr lang="zh-TW" altLang="en-US" dirty="0"/>
              <a:t>和</a:t>
            </a:r>
            <a:r>
              <a:rPr lang="en-US" altLang="zh-TW" dirty="0"/>
              <a:t>CVS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Eclipse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支援。可以</a:t>
            </a:r>
            <a:r>
              <a:rPr lang="zh-TW" altLang="en-US" dirty="0"/>
              <a:t>運行在</a:t>
            </a:r>
            <a:r>
              <a:rPr lang="en-US" altLang="zh-TW" dirty="0"/>
              <a:t>Linux</a:t>
            </a:r>
            <a:r>
              <a:rPr lang="zh-TW" altLang="en-US" dirty="0"/>
              <a:t>，</a:t>
            </a:r>
            <a:r>
              <a:rPr lang="en-US" altLang="zh-TW" dirty="0"/>
              <a:t>Mac OS X</a:t>
            </a:r>
            <a:r>
              <a:rPr lang="zh-TW" altLang="en-US" dirty="0"/>
              <a:t>，</a:t>
            </a:r>
            <a:r>
              <a:rPr lang="en-US" altLang="zh-TW" dirty="0"/>
              <a:t>Solaris</a:t>
            </a:r>
            <a:r>
              <a:rPr lang="zh-TW" altLang="en-US" dirty="0"/>
              <a:t>，</a:t>
            </a:r>
            <a:r>
              <a:rPr lang="en-US" altLang="zh-TW" dirty="0"/>
              <a:t>Windows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支持超過</a:t>
            </a:r>
            <a:r>
              <a:rPr lang="en-US" altLang="zh-TW" dirty="0"/>
              <a:t>100</a:t>
            </a:r>
            <a:r>
              <a:rPr lang="zh-TW" altLang="en-US" dirty="0"/>
              <a:t>種程式語言和近</a:t>
            </a:r>
            <a:r>
              <a:rPr lang="en-US" altLang="zh-TW" dirty="0"/>
              <a:t>200</a:t>
            </a:r>
            <a:r>
              <a:rPr lang="zh-TW" altLang="en-US" dirty="0"/>
              <a:t>個應用程式開發框架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NetBeans</a:t>
            </a:r>
          </a:p>
          <a:p>
            <a:pPr lvl="1"/>
            <a:r>
              <a:rPr lang="zh-TW" altLang="en-US" dirty="0" smtClean="0"/>
              <a:t>輕量、免費</a:t>
            </a:r>
            <a:r>
              <a:rPr lang="zh-TW" altLang="en-US" dirty="0"/>
              <a:t>、</a:t>
            </a:r>
            <a:r>
              <a:rPr lang="zh-TW" altLang="en-US" dirty="0" smtClean="0"/>
              <a:t>穩定的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開發環境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8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JDK</a:t>
            </a:r>
            <a:r>
              <a:rPr lang="zh-TW" altLang="en-US" dirty="0" smtClean="0"/>
              <a:t>及</a:t>
            </a:r>
            <a:r>
              <a:rPr lang="en-US" altLang="zh-TW" dirty="0" smtClean="0"/>
              <a:t>Eclipse</a:t>
            </a:r>
            <a:r>
              <a:rPr lang="zh-TW" altLang="en-US" dirty="0"/>
              <a:t>安裝指引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有些開發環境需先</a:t>
            </a:r>
            <a:r>
              <a:rPr lang="zh-TW" altLang="en-US" dirty="0" smtClean="0"/>
              <a:t>安裝</a:t>
            </a:r>
            <a:r>
              <a:rPr lang="en-US" altLang="zh-TW" dirty="0"/>
              <a:t>JDK(Java SE Development </a:t>
            </a:r>
            <a:r>
              <a:rPr lang="en-US" altLang="zh-TW" dirty="0" smtClean="0"/>
              <a:t>Kit)</a:t>
            </a:r>
          </a:p>
          <a:p>
            <a:pPr lvl="1"/>
            <a:r>
              <a:rPr lang="zh-TW" altLang="en-US" dirty="0" smtClean="0"/>
              <a:t>因為</a:t>
            </a:r>
            <a:r>
              <a:rPr lang="en-US" altLang="zh-TW" dirty="0"/>
              <a:t>Eclipse</a:t>
            </a:r>
            <a:r>
              <a:rPr lang="zh-TW" altLang="en-US" dirty="0"/>
              <a:t>必須依靠</a:t>
            </a:r>
            <a:r>
              <a:rPr lang="en-US" altLang="zh-TW" dirty="0"/>
              <a:t>Oracle</a:t>
            </a:r>
            <a:r>
              <a:rPr lang="zh-TW" altLang="en-US" dirty="0"/>
              <a:t>的</a:t>
            </a:r>
            <a:r>
              <a:rPr lang="en-US" altLang="zh-TW" dirty="0"/>
              <a:t>Java</a:t>
            </a:r>
            <a:r>
              <a:rPr lang="zh-TW" altLang="en-US" dirty="0"/>
              <a:t>的虛擬機</a:t>
            </a:r>
            <a:r>
              <a:rPr lang="en-US" altLang="zh-TW" dirty="0"/>
              <a:t>(Java Virtual Machine)</a:t>
            </a:r>
            <a:r>
              <a:rPr lang="zh-TW" altLang="en-US" dirty="0"/>
              <a:t>來執行，所以要先安裝這個「軟體」，這個「軟體」放在</a:t>
            </a:r>
            <a:r>
              <a:rPr lang="en-US" altLang="zh-TW" dirty="0"/>
              <a:t>JDK(Java SE Development Kit)</a:t>
            </a:r>
            <a:r>
              <a:rPr lang="zh-TW" altLang="en-US" dirty="0"/>
              <a:t>裡面，中文稱為</a:t>
            </a:r>
            <a:r>
              <a:rPr lang="en-US" altLang="zh-TW" dirty="0"/>
              <a:t>Java</a:t>
            </a:r>
            <a:r>
              <a:rPr lang="zh-TW" altLang="en-US" dirty="0"/>
              <a:t>開發工具包。</a:t>
            </a:r>
          </a:p>
          <a:p>
            <a:pPr lvl="1"/>
            <a:r>
              <a:rPr lang="zh-TW" altLang="en-US" dirty="0"/>
              <a:t>雖然目前</a:t>
            </a:r>
            <a:r>
              <a:rPr lang="en-US" altLang="zh-TW" dirty="0"/>
              <a:t>JDK</a:t>
            </a:r>
            <a:r>
              <a:rPr lang="zh-TW" altLang="en-US" dirty="0"/>
              <a:t>的版本已經來到</a:t>
            </a:r>
            <a:r>
              <a:rPr lang="en-US" altLang="zh-TW" dirty="0" smtClean="0"/>
              <a:t>18(2022/3)</a:t>
            </a:r>
            <a:r>
              <a:rPr lang="zh-TW" altLang="en-US" dirty="0"/>
              <a:t>，但目前大多數（</a:t>
            </a:r>
            <a:r>
              <a:rPr lang="en-US" altLang="zh-TW" dirty="0"/>
              <a:t>80%</a:t>
            </a:r>
            <a:r>
              <a:rPr lang="zh-TW" altLang="en-US" dirty="0"/>
              <a:t>以上）的公司還是用</a:t>
            </a:r>
            <a:r>
              <a:rPr lang="en-US" altLang="zh-TW" dirty="0"/>
              <a:t>Java 8</a:t>
            </a:r>
            <a:r>
              <a:rPr lang="zh-TW" altLang="en-US" dirty="0"/>
              <a:t>，請</a:t>
            </a:r>
            <a:r>
              <a:rPr lang="zh-TW" altLang="en-US" dirty="0" smtClean="0"/>
              <a:t>參考，</a:t>
            </a:r>
            <a:r>
              <a:rPr lang="zh-TW" altLang="en-US" dirty="0"/>
              <a:t>因此安裝</a:t>
            </a:r>
            <a:r>
              <a:rPr lang="en-US" altLang="zh-TW" dirty="0"/>
              <a:t>JDK 8</a:t>
            </a:r>
            <a:r>
              <a:rPr lang="zh-TW" altLang="en-US" dirty="0"/>
              <a:t>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i="1" u="sng" dirty="0" smtClean="0">
                <a:solidFill>
                  <a:srgbClr val="FF0000"/>
                </a:solidFill>
              </a:rPr>
              <a:t>如果安裝了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Eclipse for Java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完整版，則可不要自己安裝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JDK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。</a:t>
            </a:r>
            <a:endParaRPr lang="en-US" altLang="zh-TW" b="1" i="1" u="sng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接著安裝</a:t>
            </a:r>
            <a:r>
              <a:rPr lang="en-US" altLang="zh-TW" dirty="0" smtClean="0"/>
              <a:t>Eclipse for Java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</a:t>
            </a:r>
            <a:endParaRPr lang="en-US" altLang="zh-TW" dirty="0" smtClean="0"/>
          </a:p>
          <a:p>
            <a:pPr lvl="1"/>
            <a:r>
              <a:rPr lang="zh-TW" altLang="en-US" sz="2000" b="1" u="sng" dirty="0">
                <a:solidFill>
                  <a:srgbClr val="FF0000"/>
                </a:solidFill>
              </a:rPr>
              <a:t>要記得找 </a:t>
            </a:r>
            <a:r>
              <a:rPr lang="en-US" altLang="zh-TW" sz="2000" b="1" u="sng" dirty="0">
                <a:solidFill>
                  <a:srgbClr val="FF0000"/>
                </a:solidFill>
              </a:rPr>
              <a:t>for Java</a:t>
            </a:r>
            <a:r>
              <a:rPr lang="zh-TW" altLang="en-US" sz="2000" b="1" u="sng" dirty="0">
                <a:solidFill>
                  <a:srgbClr val="FF0000"/>
                </a:solidFill>
              </a:rPr>
              <a:t>的來用</a:t>
            </a:r>
            <a:br>
              <a:rPr lang="zh-TW" altLang="en-US" sz="2000" b="1" u="sng" dirty="0">
                <a:solidFill>
                  <a:srgbClr val="FF0000"/>
                </a:solidFill>
              </a:rPr>
            </a:br>
            <a:endParaRPr lang="zh-TW" altLang="en-US" sz="2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5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安裝指引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簡易下載網址：https</a:t>
            </a:r>
            <a:r>
              <a:rPr lang="zh-TW" altLang="en-US" dirty="0">
                <a:solidFill>
                  <a:srgbClr val="FF0000"/>
                </a:solidFill>
              </a:rPr>
              <a:t>://reurl.cc/qOOpX3</a:t>
            </a:r>
          </a:p>
        </p:txBody>
      </p:sp>
    </p:spTree>
    <p:extLst>
      <p:ext uri="{BB962C8B-B14F-4D97-AF65-F5344CB8AC3E}">
        <p14:creationId xmlns:p14="http://schemas.microsoft.com/office/powerpoint/2010/main" val="16576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40" y="2703241"/>
            <a:ext cx="7474588" cy="3568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for Java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</a:t>
            </a:r>
            <a:r>
              <a:rPr lang="en-US" altLang="zh-TW" dirty="0" smtClean="0"/>
              <a:t>1/6)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以關鍵字</a:t>
            </a:r>
            <a:r>
              <a:rPr lang="en-US" altLang="zh-TW" dirty="0" smtClean="0"/>
              <a:t>eclipse java</a:t>
            </a:r>
            <a:r>
              <a:rPr lang="zh-TW" altLang="en-US" dirty="0" smtClean="0"/>
              <a:t>搜尋，第一個應該就是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官方網頁。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5" name="矩形 14"/>
          <p:cNvSpPr/>
          <p:nvPr/>
        </p:nvSpPr>
        <p:spPr>
          <a:xfrm>
            <a:off x="2403382" y="4192481"/>
            <a:ext cx="5313469" cy="986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8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8" y="3589913"/>
            <a:ext cx="4804756" cy="22333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919" y="3039323"/>
            <a:ext cx="5140481" cy="35601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</a:t>
            </a:r>
            <a:r>
              <a:rPr lang="en-US" altLang="zh-TW" dirty="0" smtClean="0"/>
              <a:t>2/6)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點選右邊</a:t>
            </a:r>
            <a:r>
              <a:rPr lang="en-US" altLang="zh-TW" dirty="0"/>
              <a:t>The Eclipse Installer</a:t>
            </a:r>
            <a:r>
              <a:rPr lang="zh-TW" altLang="en-US" dirty="0" smtClean="0"/>
              <a:t>有含</a:t>
            </a:r>
            <a:r>
              <a:rPr lang="en-US" altLang="zh-TW" dirty="0" smtClean="0"/>
              <a:t>JRE</a:t>
            </a:r>
            <a:r>
              <a:rPr lang="zh-TW" altLang="en-US" dirty="0" smtClean="0"/>
              <a:t>的版本！</a:t>
            </a:r>
            <a:endParaRPr lang="en-US" altLang="zh-TW" dirty="0" smtClean="0"/>
          </a:p>
          <a:p>
            <a:r>
              <a:rPr lang="zh-TW" altLang="en-US" dirty="0" smtClean="0"/>
              <a:t>點選後進入如下邊頁面再點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就下載。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約</a:t>
            </a:r>
            <a:r>
              <a:rPr lang="en-US" altLang="zh-TW" dirty="0" smtClean="0"/>
              <a:t>114M)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 rot="10800000">
            <a:off x="2501854" y="4407876"/>
            <a:ext cx="512064" cy="3355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39633" y="437405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 rot="10800000">
            <a:off x="10429765" y="6041362"/>
            <a:ext cx="512064" cy="3355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532550" y="577272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284647" y="24884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不要選</a:t>
            </a:r>
            <a:r>
              <a:rPr lang="zh-TW" altLang="en-US" b="1" dirty="0" smtClean="0">
                <a:solidFill>
                  <a:srgbClr val="FF0000"/>
                </a:solidFill>
              </a:rPr>
              <a:t>這邊的喔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8950036" y="2871387"/>
            <a:ext cx="82869" cy="194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向右箭號 11"/>
          <p:cNvSpPr/>
          <p:nvPr/>
        </p:nvSpPr>
        <p:spPr>
          <a:xfrm rot="10800000">
            <a:off x="4908831" y="4743382"/>
            <a:ext cx="704088" cy="781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0733309" y="572336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這個才好！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(3/6)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會跳出要你斗內</a:t>
            </a:r>
            <a:r>
              <a:rPr lang="en-US" altLang="zh-TW" dirty="0" smtClean="0"/>
              <a:t>(donate)</a:t>
            </a:r>
            <a:r>
              <a:rPr lang="zh-TW" altLang="en-US" dirty="0" smtClean="0"/>
              <a:t>的畫面，可以不理他，他是</a:t>
            </a:r>
            <a:r>
              <a:rPr lang="en-US" altLang="zh-TW" dirty="0" smtClean="0"/>
              <a:t>100% free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會自動下載檔案</a:t>
            </a:r>
            <a:r>
              <a:rPr lang="zh-TW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TW" dirty="0">
                <a:solidFill>
                  <a:srgbClr val="FF0000"/>
                </a:solidFill>
              </a:rPr>
              <a:t> eclipse-inst-jre-win64.exe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208" y="2997116"/>
            <a:ext cx="4652603" cy="3199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34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59" y="3729925"/>
            <a:ext cx="2786720" cy="2960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(4/6)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</a:t>
            </a:r>
            <a:r>
              <a:rPr lang="en-US" altLang="zh-TW" dirty="0" smtClean="0"/>
              <a:t>eclipse-inst-jre-win64.exe</a:t>
            </a:r>
          </a:p>
          <a:p>
            <a:r>
              <a:rPr lang="zh-TW" altLang="en-US" dirty="0"/>
              <a:t>在開啟的視窗中記得務必</a:t>
            </a:r>
            <a:r>
              <a:rPr lang="zh-TW" altLang="en-US" dirty="0" smtClean="0"/>
              <a:t>選</a:t>
            </a:r>
            <a:r>
              <a:rPr lang="en-US" altLang="zh-TW" dirty="0" smtClean="0"/>
              <a:t>Eclipse IDE for java Developer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下一畫面直接點選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/>
              <a:t>會花一點時間</a:t>
            </a:r>
            <a:r>
              <a:rPr lang="zh-TW" altLang="en-US" dirty="0" smtClean="0"/>
              <a:t>，耐心等待。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2516529" y="4270847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501387" y="39852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104" y="3729925"/>
            <a:ext cx="2786720" cy="2960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圓角矩形圖說文字 5"/>
          <p:cNvSpPr/>
          <p:nvPr/>
        </p:nvSpPr>
        <p:spPr>
          <a:xfrm>
            <a:off x="7454346" y="1719770"/>
            <a:ext cx="1819656" cy="832104"/>
          </a:xfrm>
          <a:prstGeom prst="wedgeRoundRectCallout">
            <a:avLst>
              <a:gd name="adj1" fmla="val 80183"/>
              <a:gd name="adj2" fmla="val 285577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這裡有版本訊息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7961514">
            <a:off x="7016532" y="6014630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809879" y="59758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002" y="3688137"/>
            <a:ext cx="2786720" cy="2960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向右箭號 13"/>
          <p:cNvSpPr/>
          <p:nvPr/>
        </p:nvSpPr>
        <p:spPr>
          <a:xfrm>
            <a:off x="5826925" y="4697802"/>
            <a:ext cx="428031" cy="102513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8906984" y="4737191"/>
            <a:ext cx="428031" cy="102513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2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(5/6)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再來如果出現</a:t>
            </a:r>
            <a:r>
              <a:rPr lang="en-US" altLang="zh-TW" dirty="0" smtClean="0"/>
              <a:t>User Agreement</a:t>
            </a:r>
            <a:r>
              <a:rPr lang="zh-TW" altLang="en-US" dirty="0" smtClean="0"/>
              <a:t>，請點選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Accept Now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/>
              <a:t>安裝完成可以點  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LAUNCH</a:t>
            </a:r>
            <a:r>
              <a:rPr lang="en-US" altLang="zh-TW" dirty="0"/>
              <a:t> </a:t>
            </a:r>
            <a:r>
              <a:rPr lang="zh-TW" altLang="en-US" dirty="0" smtClean="0"/>
              <a:t>直接第一次執行。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979" y="1124584"/>
            <a:ext cx="4303844" cy="43352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>
            <a:off x="9852176" y="5143232"/>
            <a:ext cx="599577" cy="316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4057180" y="3123030"/>
            <a:ext cx="3581124" cy="3296617"/>
            <a:chOff x="3328780" y="3238123"/>
            <a:chExt cx="3581124" cy="329661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8780" y="3238123"/>
              <a:ext cx="3196983" cy="32966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向下箭號 6"/>
            <p:cNvSpPr/>
            <p:nvPr/>
          </p:nvSpPr>
          <p:spPr>
            <a:xfrm rot="4346125">
              <a:off x="6108911" y="39786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20645" y="3123030"/>
            <a:ext cx="3712816" cy="3296617"/>
            <a:chOff x="370717" y="3501315"/>
            <a:chExt cx="3347448" cy="277023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17" y="3501315"/>
              <a:ext cx="2700796" cy="2770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向下箭號 8"/>
            <p:cNvSpPr/>
            <p:nvPr/>
          </p:nvSpPr>
          <p:spPr>
            <a:xfrm rot="5400000">
              <a:off x="2917172" y="45184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向右箭號 11"/>
          <p:cNvSpPr/>
          <p:nvPr/>
        </p:nvSpPr>
        <p:spPr>
          <a:xfrm rot="18306238">
            <a:off x="1099539" y="5464566"/>
            <a:ext cx="599577" cy="316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7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2983</TotalTime>
  <Words>566</Words>
  <Application>Microsoft Office PowerPoint</Application>
  <PresentationFormat>寬螢幕</PresentationFormat>
  <Paragraphs>73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Trebuchet MS</vt:lpstr>
      <vt:lpstr>Wingdings 3</vt:lpstr>
      <vt:lpstr>多面向</vt:lpstr>
      <vt:lpstr>Java開發環境建置 --eclipse安裝</vt:lpstr>
      <vt:lpstr>常見的Java IDE工具</vt:lpstr>
      <vt:lpstr>Java JDK及Eclipse安裝指引</vt:lpstr>
      <vt:lpstr>Eclipse安裝指引</vt:lpstr>
      <vt:lpstr>Eclipse for Java安裝(1/6)</vt:lpstr>
      <vt:lpstr>Eclipse Java安裝(2/6)</vt:lpstr>
      <vt:lpstr>Eclipse Java安裝(3/6)</vt:lpstr>
      <vt:lpstr>Eclipse Java安裝(4/6)</vt:lpstr>
      <vt:lpstr>Eclipse Java安裝(5/6)</vt:lpstr>
      <vt:lpstr>Eclipse Java安裝(6/6)</vt:lpstr>
      <vt:lpstr>Eclipse 第一次執行</vt:lpstr>
      <vt:lpstr>其他設定 1.換深色背景</vt:lpstr>
      <vt:lpstr>其他設定 2.字體大小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Java開發環境建置 --eclipse安裝</dc:title>
  <dc:creator>oldinmo@gmail.com</dc:creator>
  <cp:lastModifiedBy>User</cp:lastModifiedBy>
  <cp:revision>54</cp:revision>
  <dcterms:created xsi:type="dcterms:W3CDTF">2020-11-14T04:56:44Z</dcterms:created>
  <dcterms:modified xsi:type="dcterms:W3CDTF">2023-11-20T17:48:36Z</dcterms:modified>
</cp:coreProperties>
</file>