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4" r:id="rId2"/>
    <p:sldId id="288" r:id="rId3"/>
    <p:sldId id="290" r:id="rId4"/>
    <p:sldId id="291" r:id="rId5"/>
    <p:sldId id="292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7" r:id="rId17"/>
    <p:sldId id="282" r:id="rId18"/>
    <p:sldId id="283" r:id="rId19"/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8" r:id="rId27"/>
    <p:sldId id="269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83650" y="6488668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https://reurl.cc/vmrx9A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開發環境安裝說明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8866" y="341708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https://reurl.cc/vmrx9A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79200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17" y="2812000"/>
            <a:ext cx="4148229" cy="3229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1" y="2812000"/>
            <a:ext cx="4148229" cy="3229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27647" y="433672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17" y="2680040"/>
            <a:ext cx="4125575" cy="3211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80040"/>
            <a:ext cx="4125575" cy="3211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962278" y="535673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027647" y="433672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1" y="2775538"/>
            <a:ext cx="4589506" cy="3572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r>
              <a:rPr lang="zh-TW" altLang="en-US" dirty="0"/>
              <a:t>！</a:t>
            </a:r>
          </a:p>
        </p:txBody>
      </p:sp>
      <p:sp>
        <p:nvSpPr>
          <p:cNvPr id="5" name="向右箭號 4"/>
          <p:cNvSpPr/>
          <p:nvPr/>
        </p:nvSpPr>
        <p:spPr>
          <a:xfrm rot="1528218">
            <a:off x="3675035" y="589108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30204" y="39163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它會自動開啟一個網頁喔！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87" y="2160589"/>
            <a:ext cx="3213905" cy="393909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3922740" y="5659865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4588720" y="3163904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43312" y="5750741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96518" y="2815129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69" y="1728847"/>
            <a:ext cx="4197443" cy="474425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528218">
            <a:off x="9739084" y="3704231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727779" y="3799967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43044" y="6103771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(Win 10)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74002" y="6333960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(Win 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03" y="1734361"/>
            <a:ext cx="7337880" cy="45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82" y="3652696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818450" y="355136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74821" y="36520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 flipH="1">
            <a:off x="1941397" y="4412897"/>
            <a:ext cx="396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如果向右邊沒有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conda</a:t>
            </a:r>
            <a:r>
              <a:rPr lang="en-US" altLang="zh-TW" b="1" dirty="0" smtClean="0">
                <a:solidFill>
                  <a:srgbClr val="FF0000"/>
                </a:solidFill>
              </a:rPr>
              <a:t>-forge</a:t>
            </a:r>
            <a:r>
              <a:rPr lang="zh-TW" altLang="en-US" b="1" dirty="0" smtClean="0">
                <a:solidFill>
                  <a:srgbClr val="FF0000"/>
                </a:solidFill>
              </a:rPr>
              <a:t>才要自己加入，點</a:t>
            </a:r>
            <a:r>
              <a:rPr lang="en-US" altLang="zh-TW" b="1" dirty="0" smtClean="0">
                <a:solidFill>
                  <a:srgbClr val="FF0000"/>
                </a:solidFill>
              </a:rPr>
              <a:t>[Add]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 rot="2384780">
            <a:off x="6001294" y="3199409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增加一個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pic>
        <p:nvPicPr>
          <p:cNvPr id="4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70" y="1581475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70" y="2345519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圓角矩形圖說文字 7"/>
          <p:cNvSpPr/>
          <p:nvPr/>
        </p:nvSpPr>
        <p:spPr>
          <a:xfrm>
            <a:off x="446011" y="3228479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83018" y="51805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  <p:sp>
        <p:nvSpPr>
          <p:cNvPr id="12" name="向右箭號 11"/>
          <p:cNvSpPr/>
          <p:nvPr/>
        </p:nvSpPr>
        <p:spPr>
          <a:xfrm rot="1528218">
            <a:off x="1212357" y="247810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93866" y="21171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528218">
            <a:off x="8943345" y="458391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114343" y="42963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756691" y="3050470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9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65" y="2232593"/>
            <a:ext cx="2438400" cy="27622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以下初學者先不要更新。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請選擇最新版本。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很久很</a:t>
            </a:r>
            <a:r>
              <a:rPr lang="zh-TW" altLang="en-US" b="1" dirty="0" smtClean="0"/>
              <a:t>久</a:t>
            </a:r>
            <a:r>
              <a:rPr lang="en-US" altLang="zh-TW" b="1" dirty="0" smtClean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 smtClean="0"/>
              <a:t>….</a:t>
            </a:r>
          </a:p>
          <a:p>
            <a:pPr lvl="1"/>
            <a:r>
              <a:rPr lang="en-US" altLang="zh-TW" b="1" dirty="0" smtClean="0"/>
              <a:t>………</a:t>
            </a:r>
            <a:endParaRPr lang="en-US" altLang="zh-TW" b="1" dirty="0"/>
          </a:p>
          <a:p>
            <a:r>
              <a:rPr lang="zh-TW" altLang="en-US" dirty="0" smtClean="0"/>
              <a:t>初學者可以直接看後面的只安裝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528218">
            <a:off x="6172846" y="216907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03738" y="1745734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28" y="2544353"/>
            <a:ext cx="1325995" cy="1059272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8425235">
            <a:off x="7019792" y="3658472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64253" y="3822837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150" y="1570037"/>
            <a:ext cx="800100" cy="4067175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0800000">
            <a:off x="8857925" y="161930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9" grpId="0" animBg="1"/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如果你是初學者</a:t>
            </a:r>
            <a:r>
              <a:rPr lang="zh-TW" altLang="en-US" dirty="0"/>
              <a:t>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S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" y="793432"/>
            <a:ext cx="36861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5" y="2013527"/>
            <a:ext cx="8596668" cy="251392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三種好用的開發環境：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1.Google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2.Anaconda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3.</a:t>
            </a:r>
            <a:r>
              <a:rPr lang="zh-TW" altLang="en-US" dirty="0" smtClean="0"/>
              <a:t>單純</a:t>
            </a:r>
            <a:r>
              <a:rPr lang="en-US" altLang="zh-TW" dirty="0" err="1"/>
              <a:t>Spyder</a:t>
            </a:r>
            <a:r>
              <a:rPr lang="zh-TW" altLang="en-US" dirty="0"/>
              <a:t>環境建置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以上三種開發環境，對初學者來說，選第一個方法就好。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29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8" y="4058754"/>
            <a:ext cx="9201872" cy="704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498917"/>
            <a:ext cx="8596668" cy="3880773"/>
          </a:xfrm>
        </p:spPr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4224" y="3929860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223" y="5147841"/>
            <a:ext cx="4008882" cy="9676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52359" y="2517246"/>
            <a:ext cx="36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https://reurl.cc/aaQD2G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616955" y="4873680"/>
            <a:ext cx="1071418" cy="529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52" y="102404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835194"/>
            <a:ext cx="3738283" cy="30626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62" y="2794896"/>
            <a:ext cx="3787471" cy="3102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sp>
        <p:nvSpPr>
          <p:cNvPr id="5" name="向右箭號 4"/>
          <p:cNvSpPr/>
          <p:nvPr/>
        </p:nvSpPr>
        <p:spPr>
          <a:xfrm rot="2801805">
            <a:off x="3114874" y="5291969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198918" y="5305490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1116" y="6041362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Ps.</a:t>
            </a:r>
            <a:r>
              <a:rPr lang="zh-TW" altLang="en-US" dirty="0" smtClean="0">
                <a:solidFill>
                  <a:srgbClr val="FF0000"/>
                </a:solidFill>
              </a:rPr>
              <a:t>目前</a:t>
            </a:r>
            <a:r>
              <a:rPr lang="en-US" altLang="zh-TW" dirty="0" smtClean="0">
                <a:solidFill>
                  <a:srgbClr val="FF0000"/>
                </a:solidFill>
              </a:rPr>
              <a:t>(2023/02/03)</a:t>
            </a:r>
            <a:r>
              <a:rPr lang="zh-TW" altLang="en-US" dirty="0" smtClean="0">
                <a:solidFill>
                  <a:srgbClr val="FF0000"/>
                </a:solidFill>
              </a:rPr>
              <a:t>版本：</a:t>
            </a:r>
            <a:r>
              <a:rPr lang="en-US" altLang="zh-TW" dirty="0" smtClean="0">
                <a:solidFill>
                  <a:srgbClr val="FF0000"/>
                </a:solidFill>
              </a:rPr>
              <a:t>5.4.2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050" y="2681329"/>
            <a:ext cx="4058532" cy="33250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1" y="2693053"/>
            <a:ext cx="4044222" cy="3313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286846" y="5379723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85" y="2730709"/>
            <a:ext cx="3905550" cy="31997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2801805">
            <a:off x="7249901" y="5324305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2" y="2717271"/>
            <a:ext cx="3921952" cy="32131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8" y="3673676"/>
            <a:ext cx="3546581" cy="1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9" y="3001688"/>
            <a:ext cx="6963208" cy="33437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39860" y="5760244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442082" y="57338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9" y="3001688"/>
            <a:ext cx="6963208" cy="33437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4899221">
            <a:off x="2963590" y="3852197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22" y="2663308"/>
            <a:ext cx="6600969" cy="34715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3859398">
            <a:off x="2098635" y="5400705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58709" y="53223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就</a:t>
            </a:r>
            <a:r>
              <a:rPr lang="zh-TW" altLang="en-US" sz="2000" b="1" dirty="0">
                <a:solidFill>
                  <a:srgbClr val="FF0000"/>
                </a:solidFill>
              </a:rPr>
              <a:t>在這裡啦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！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9235" y="488042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開發環境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7" y="240829"/>
            <a:ext cx="3933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Colab</a:t>
            </a:r>
            <a:r>
              <a:rPr lang="zh-TW" altLang="en-US" b="1" dirty="0" smtClean="0">
                <a:solidFill>
                  <a:srgbClr val="FF0000"/>
                </a:solidFill>
              </a:rPr>
              <a:t>無須下載、安裝或執行設定！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是</a:t>
            </a:r>
            <a:r>
              <a:rPr lang="en-US" altLang="zh-TW" dirty="0"/>
              <a:t>Google</a:t>
            </a:r>
            <a:r>
              <a:rPr lang="zh-TW" altLang="en-US" dirty="0"/>
              <a:t>所提供的線上</a:t>
            </a:r>
            <a:r>
              <a:rPr lang="en-US" altLang="zh-TW" dirty="0"/>
              <a:t>Python</a:t>
            </a:r>
            <a:r>
              <a:rPr lang="zh-TW" altLang="en-US" dirty="0"/>
              <a:t>開發</a:t>
            </a:r>
            <a:r>
              <a:rPr lang="zh-TW" altLang="en-US" dirty="0" smtClean="0"/>
              <a:t>環境，完全免費，還有</a:t>
            </a:r>
            <a:r>
              <a:rPr lang="en-US" altLang="zh-TW" dirty="0" smtClean="0"/>
              <a:t>GPU</a:t>
            </a:r>
            <a:r>
              <a:rPr lang="zh-TW" altLang="en-US" dirty="0" smtClean="0"/>
              <a:t>等運算資源可以用！</a:t>
            </a:r>
            <a:endParaRPr lang="en-US" altLang="zh-TW" dirty="0" smtClean="0"/>
          </a:p>
          <a:p>
            <a:r>
              <a:rPr lang="zh-TW" altLang="en-US" dirty="0" smtClean="0"/>
              <a:t>只需要有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+</a:t>
            </a:r>
            <a:r>
              <a:rPr lang="zh-TW" altLang="en-US" dirty="0" smtClean="0"/>
              <a:t>瀏覽器。</a:t>
            </a:r>
            <a:endParaRPr lang="en-US" altLang="zh-TW" dirty="0" smtClean="0"/>
          </a:p>
          <a:p>
            <a:r>
              <a:rPr lang="zh-TW" altLang="en-US" dirty="0"/>
              <a:t>預設環境您寫的程式會</a:t>
            </a:r>
            <a:r>
              <a:rPr lang="zh-TW" altLang="en-US" dirty="0" smtClean="0"/>
              <a:t>存在您的雲端硬碟中。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4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開始使用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隨便搜尋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，網址會是：</a:t>
            </a:r>
            <a:r>
              <a:rPr lang="en-US" altLang="zh-TW" dirty="0"/>
              <a:t> https://</a:t>
            </a:r>
            <a:r>
              <a:rPr lang="en-US" altLang="zh-TW" dirty="0" smtClean="0"/>
              <a:t>colab.research.google.com</a:t>
            </a:r>
          </a:p>
          <a:p>
            <a:r>
              <a:rPr lang="zh-TW" altLang="en-US" dirty="0"/>
              <a:t>首次進入會要求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帳號，請自行輸入登入。</a:t>
            </a:r>
            <a:endParaRPr lang="en-US" altLang="zh-TW" dirty="0" smtClean="0"/>
          </a:p>
          <a:p>
            <a:r>
              <a:rPr lang="zh-TW" altLang="en-US" dirty="0"/>
              <a:t>登入畫面一般會</a:t>
            </a:r>
            <a:r>
              <a:rPr lang="zh-TW" altLang="en-US" dirty="0" smtClean="0"/>
              <a:t>是最近開啟的筆記本。</a:t>
            </a:r>
            <a:endParaRPr lang="en-US" altLang="zh-TW" dirty="0" smtClean="0"/>
          </a:p>
          <a:p>
            <a:pPr lvl="1"/>
            <a:r>
              <a:rPr lang="zh-TW" altLang="en-US" dirty="0"/>
              <a:t>筆記本是</a:t>
            </a:r>
            <a:r>
              <a:rPr lang="en-US" altLang="zh-TW" dirty="0" err="1"/>
              <a:t>Colab</a:t>
            </a:r>
            <a:r>
              <a:rPr lang="zh-TW" altLang="en-US" dirty="0"/>
              <a:t>的程式儲存單元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每個筆記本內可以有多個程式。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9" y="3509551"/>
            <a:ext cx="6826778" cy="30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7" y="240829"/>
            <a:ext cx="3933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86" y="3712023"/>
            <a:ext cx="5130436" cy="2272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9" y="3323884"/>
            <a:ext cx="4598667" cy="3049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Anaconda Distribution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網頁應該會幫你自動選擇正確版本，就開始下載了。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780284" y="468725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490402">
            <a:off x="518692" y="3848266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391585">
            <a:off x="9354342" y="5182036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819" y="40662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648303" y="5009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363" y="3006656"/>
            <a:ext cx="3904447" cy="3034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56356"/>
            <a:ext cx="3969163" cy="3085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/>
              <a:t>Anaconda3-2022.10-Windows-x86_64.exe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2763535" y="562027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528218">
            <a:off x="7399453" y="554598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699946" y="4498859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612538" y="2310208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https://reurl.cc/oZl3W3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65" y="73183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94" y="2840457"/>
            <a:ext cx="3901179" cy="3032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5" y="2840457"/>
            <a:ext cx="3873955" cy="3011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3021747" y="534860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776903" y="534860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961471" y="4345960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2400</TotalTime>
  <Words>715</Words>
  <Application>Microsoft Office PowerPoint</Application>
  <PresentationFormat>寬螢幕</PresentationFormat>
  <Paragraphs>109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微軟正黑體</vt:lpstr>
      <vt:lpstr>Arial</vt:lpstr>
      <vt:lpstr>Trebuchet MS</vt:lpstr>
      <vt:lpstr>Wingdings 3</vt:lpstr>
      <vt:lpstr>多面向</vt:lpstr>
      <vt:lpstr>Python開發環境安裝說明</vt:lpstr>
      <vt:lpstr>三種好用的開發環境：  1.Google Colab開發環境  2.Anaconda環境建置  3.單純Spyder環境建置</vt:lpstr>
      <vt:lpstr>Google Colab開發環境</vt:lpstr>
      <vt:lpstr>Google Colab開發環境</vt:lpstr>
      <vt:lpstr>開始使用Colab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增加一個Channel</vt:lpstr>
      <vt:lpstr>Spyder更新</vt:lpstr>
      <vt:lpstr>補充關於Anaconda環境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User</cp:lastModifiedBy>
  <cp:revision>60</cp:revision>
  <dcterms:created xsi:type="dcterms:W3CDTF">2020-12-26T05:03:03Z</dcterms:created>
  <dcterms:modified xsi:type="dcterms:W3CDTF">2023-07-26T06:11:53Z</dcterms:modified>
</cp:coreProperties>
</file>