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2</a:t>
            </a:r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  <a:r>
              <a:rPr lang="en-US" altLang="zh-TW" dirty="0"/>
              <a:t>(</a:t>
            </a:r>
            <a:r>
              <a:rPr lang="zh-TW" altLang="en-US" dirty="0"/>
              <a:t>分支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50E03E7-DA65-4DD7-AE22-FE075DC9BB24}" type="datetime3">
              <a:rPr lang="zh-TW" altLang="zh-TW"/>
              <a:t>109年12月12日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88842" y="2160589"/>
            <a:ext cx="5285160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程式的寫法不會是唯一！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4" y="1536940"/>
            <a:ext cx="2963382" cy="51280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5460" y="4315967"/>
            <a:ext cx="3226500" cy="1955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BiggerIII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64" y="609600"/>
            <a:ext cx="5324475" cy="5829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" y="3717607"/>
            <a:ext cx="48482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8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SeasonsI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18488"/>
            <a:ext cx="3065348" cy="48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2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while(1){……..}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5528"/>
            <a:ext cx="3491063" cy="568051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212282" y="3831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86686" y="2213785"/>
            <a:ext cx="1873758" cy="435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58509" y="5712089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558911" y="4061236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096000" y="2742299"/>
            <a:ext cx="643128" cy="2969789"/>
          </a:xfrm>
          <a:prstGeom prst="leftBrace">
            <a:avLst>
              <a:gd name="adj1" fmla="val 8333"/>
              <a:gd name="adj2" fmla="val 51091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69" y="3202061"/>
            <a:ext cx="2676525" cy="2857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4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時，表示條件永遠成立</a:t>
            </a:r>
            <a:r>
              <a:rPr lang="zh-TW" altLang="en-US" dirty="0" smtClean="0"/>
              <a:t>！</a:t>
            </a:r>
            <a:r>
              <a:rPr lang="en-US" altLang="zh-TW" dirty="0" smtClean="0"/>
              <a:t>(C</a:t>
            </a:r>
            <a:r>
              <a:rPr lang="zh-TW" altLang="en-US" dirty="0" smtClean="0"/>
              <a:t>語言中非</a:t>
            </a:r>
            <a:r>
              <a:rPr lang="en-US" altLang="zh-TW" dirty="0" smtClean="0"/>
              <a:t>0</a:t>
            </a:r>
            <a:r>
              <a:rPr lang="zh-TW" altLang="en-US" dirty="0" smtClean="0"/>
              <a:t>即為</a:t>
            </a:r>
            <a:r>
              <a:rPr lang="en-US" altLang="zh-TW" dirty="0" smtClean="0"/>
              <a:t>true)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3710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Grades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</a:t>
            </a:r>
            <a:r>
              <a:rPr lang="en-US" altLang="zh-TW" b="1" u="sng" dirty="0" smtClean="0">
                <a:solidFill>
                  <a:srgbClr val="0070C0"/>
                </a:solidFill>
              </a:rPr>
              <a:t>)</a:t>
            </a:r>
            <a:r>
              <a:rPr lang="zh-TW" altLang="en-US" b="1" u="sng" dirty="0" smtClean="0">
                <a:solidFill>
                  <a:srgbClr val="0070C0"/>
                </a:solidFill>
              </a:rPr>
              <a:t>條件成立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zh-TW" altLang="en-US" b="1" u="sng" dirty="0">
                <a:solidFill>
                  <a:srgbClr val="C00000"/>
                </a:solidFill>
              </a:rPr>
              <a:t>執行</a:t>
            </a:r>
            <a:r>
              <a:rPr lang="en-US" altLang="zh-TW" b="1" u="sng" dirty="0" smtClean="0">
                <a:solidFill>
                  <a:srgbClr val="C00000"/>
                </a:solidFill>
              </a:rPr>
              <a:t>(2</a:t>
            </a:r>
            <a:r>
              <a:rPr lang="en-US" altLang="zh-TW" b="1" u="sng" dirty="0" smtClean="0">
                <a:solidFill>
                  <a:srgbClr val="C00000"/>
                </a:solidFill>
              </a:rPr>
              <a:t>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b="1" u="sng" dirty="0" smtClean="0">
                <a:solidFill>
                  <a:srgbClr val="C00000"/>
                </a:solidFill>
              </a:rPr>
              <a:t>執行</a:t>
            </a:r>
            <a:r>
              <a:rPr lang="en-US" altLang="zh-TW" b="1" u="sng" dirty="0" smtClean="0">
                <a:solidFill>
                  <a:srgbClr val="C00000"/>
                </a:solidFill>
              </a:rPr>
              <a:t>(</a:t>
            </a:r>
            <a:r>
              <a:rPr lang="en-US" altLang="zh-TW" b="1" u="sng" dirty="0" smtClean="0">
                <a:solidFill>
                  <a:srgbClr val="C00000"/>
                </a:solidFill>
              </a:rPr>
              <a:t>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62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3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44858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TicketI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9144"/>
            <a:ext cx="4575686" cy="51153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74" y="1433512"/>
            <a:ext cx="36480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7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TicketII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742943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ScorePass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3651"/>
            <a:ext cx="5513154" cy="47318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81" y="1803651"/>
            <a:ext cx="4171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倍數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% : </a:t>
            </a:r>
            <a:r>
              <a:rPr lang="zh-TW" altLang="en-US" dirty="0" smtClean="0"/>
              <a:t>取餘數，就是做除法看於數是多少。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67203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 err="1" smtClean="0">
                <a:solidFill>
                  <a:srgbClr val="C00000"/>
                </a:solidFill>
              </a:rPr>
              <a:t>fMultiple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4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1773134"/>
            <a:ext cx="4149471" cy="46619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860042"/>
            <a:ext cx="3524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07243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BiggerI</a:t>
            </a:r>
            <a:r>
              <a:rPr lang="en-US" altLang="zh-TW" dirty="0" smtClean="0">
                <a:solidFill>
                  <a:srgbClr val="C00000"/>
                </a:solidFill>
              </a:rPr>
              <a:t>, </a:t>
            </a:r>
            <a:r>
              <a:rPr lang="en-US" altLang="zh-TW" dirty="0" err="1" smtClean="0">
                <a:solidFill>
                  <a:srgbClr val="C00000"/>
                </a:solidFill>
              </a:rPr>
              <a:t>BiggerII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2938088" cy="51147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930400"/>
            <a:ext cx="37242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2071</TotalTime>
  <Words>1155</Words>
  <Application>Microsoft Office PowerPoint</Application>
  <PresentationFormat>寬螢幕</PresentationFormat>
  <Paragraphs>151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流程控制(分支)</vt:lpstr>
      <vt:lpstr>流程控制– if…else…</vt:lpstr>
      <vt:lpstr>{…}的意義與使用</vt:lpstr>
      <vt:lpstr>範例一</vt:lpstr>
      <vt:lpstr>範例一參考程式碼</vt:lpstr>
      <vt:lpstr>範例二</vt:lpstr>
      <vt:lpstr>範例二參考程式碼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……else if …..else if…..</vt:lpstr>
      <vt:lpstr>範例三 季節判斷</vt:lpstr>
      <vt:lpstr>範例三參考程式碼</vt:lpstr>
      <vt:lpstr>覺得每次測試都要重新執行煩嗎？ 來學個永久迴圈吧！</vt:lpstr>
      <vt:lpstr>while(1){……..}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55</cp:revision>
  <dcterms:created xsi:type="dcterms:W3CDTF">2020-12-10T02:28:12Z</dcterms:created>
  <dcterms:modified xsi:type="dcterms:W3CDTF">2020-12-12T14:04:08Z</dcterms:modified>
</cp:coreProperties>
</file>