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18" r:id="rId25"/>
    <p:sldId id="31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6A11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109年12月13日星期日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MaxMin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8" y="1655064"/>
            <a:ext cx="5502432" cy="47076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655064"/>
            <a:ext cx="29718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zh-TW" altLang="en-US" b="1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ReverseInt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695825" cy="455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930400"/>
            <a:ext cx="258127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1655064"/>
            <a:ext cx="6035301" cy="48167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1655064"/>
            <a:ext cx="321945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849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ArraySearch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語言當然也</a:t>
            </a:r>
            <a:r>
              <a:rPr lang="zh-TW" altLang="en-US" dirty="0"/>
              <a:t>支援</a:t>
            </a:r>
            <a:r>
              <a:rPr lang="zh-TW" altLang="en-US" dirty="0" smtClean="0"/>
              <a:t>陣列。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語言對於陣列的使用非常靈活，搭配指標概念，做出很多奇特的運用。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</a:t>
            </a:r>
            <a:r>
              <a:rPr lang="zh-TW" altLang="en-US" dirty="0" smtClean="0"/>
              <a:t>做組合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/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8790"/>
            <a:ext cx="6496050" cy="474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55" y="1748790"/>
            <a:ext cx="4096893" cy="19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位數整數，</a:t>
            </a:r>
            <a:r>
              <a:rPr lang="zh-TW" altLang="en-US" dirty="0" smtClean="0"/>
              <a:t>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8235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四思考</a:t>
            </a:r>
            <a:r>
              <a:rPr lang="zh-TW" altLang="en-US" dirty="0"/>
              <a:t>方式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暴力解！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</a:t>
            </a:r>
            <a:r>
              <a:rPr lang="en-US" altLang="zh-TW" dirty="0" smtClean="0"/>
              <a:t>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 smtClean="0"/>
              <a:t>拆解開</a:t>
            </a:r>
            <a:r>
              <a:rPr lang="zh-TW" altLang="en-US" dirty="0"/>
              <a:t>後存入</a:t>
            </a:r>
            <a:r>
              <a:rPr lang="en-US" altLang="zh-TW" dirty="0"/>
              <a:t>numbers</a:t>
            </a:r>
            <a:r>
              <a:rPr lang="zh-TW" altLang="en-US" dirty="0" smtClean="0"/>
              <a:t>陣列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5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7807614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666" y="3660698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迴圈把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一一在陣列中搜尋一次，看看哪個沒找到！</a:t>
            </a:r>
            <a:endParaRPr lang="en-US" altLang="zh-TW" dirty="0" smtClean="0"/>
          </a:p>
          <a:p>
            <a:r>
              <a:rPr lang="zh-TW" altLang="en-US" dirty="0" smtClean="0"/>
              <a:t>這個方法很暴力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，但也有好處</a:t>
            </a:r>
            <a:r>
              <a:rPr lang="zh-TW" altLang="en-US" dirty="0"/>
              <a:t>是萬一有兩個以上缺席也能找出。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5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" y="1270000"/>
            <a:ext cx="5648325" cy="54102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5199832" y="349968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4382196" y="318421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58814" y="36977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899594" y="4709687"/>
            <a:ext cx="512064" cy="111462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6522041" y="5157216"/>
            <a:ext cx="1125827" cy="20879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58814" y="536983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err="1" smtClean="0"/>
              <a:t>i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這</a:t>
            </a:r>
            <a:r>
              <a:rPr lang="zh-TW" altLang="en-US" dirty="0"/>
              <a:t>個數是否在陣列中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3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</a:t>
            </a:r>
            <a:r>
              <a:rPr lang="zh-TW" altLang="en-US" dirty="0" smtClean="0"/>
              <a:t>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7" y="1270000"/>
            <a:ext cx="5715000" cy="516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781011" y="3398136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146570" y="2952480"/>
            <a:ext cx="512064" cy="850392"/>
          </a:xfrm>
          <a:prstGeom prst="rightBrace">
            <a:avLst>
              <a:gd name="adj1" fmla="val 8333"/>
              <a:gd name="adj2" fmla="val 6397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4612" y="3710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54612" y="5154129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5336717" y="4965460"/>
            <a:ext cx="2035790" cy="19812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54612" y="588877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253954" y="5747228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34" y="1043470"/>
            <a:ext cx="3038475" cy="25527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146570" y="18216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還可以精簡合併喔！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</a:t>
            </a:r>
            <a:r>
              <a:rPr lang="zh-TW" altLang="en-US" dirty="0" smtClean="0"/>
              <a:t>方式三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78686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0784"/>
            <a:ext cx="5206411" cy="4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5312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2155"/>
            <a:ext cx="5267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</a:t>
            </a:r>
            <a:r>
              <a:rPr lang="zh-TW" altLang="en-US" dirty="0" smtClean="0"/>
              <a:t>時</a:t>
            </a:r>
            <a:r>
              <a:rPr lang="zh-TW" altLang="en-US" b="1" dirty="0">
                <a:solidFill>
                  <a:srgbClr val="FF0000"/>
                </a:solidFill>
              </a:rPr>
              <a:t>不一定會</a:t>
            </a:r>
            <a:r>
              <a:rPr lang="zh-TW" altLang="en-US" b="1" dirty="0" smtClean="0">
                <a:solidFill>
                  <a:srgbClr val="FF0000"/>
                </a:solidFill>
              </a:rPr>
              <a:t>是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喔！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</a:t>
            </a:r>
            <a:r>
              <a:rPr lang="zh-TW" altLang="en-US" dirty="0" smtClean="0"/>
              <a:t>，同時設定</a:t>
            </a:r>
            <a:r>
              <a:rPr lang="zh-TW" altLang="en-US" dirty="0"/>
              <a:t>陣列元素的初始內容，語法如下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語法一不需指定數量，直接以後面初始值有多少個就會是多少個。</a:t>
            </a:r>
            <a:endParaRPr lang="en-US" altLang="zh-TW" dirty="0" smtClean="0"/>
          </a:p>
          <a:p>
            <a:r>
              <a:rPr lang="zh-TW" altLang="en-US" dirty="0" smtClean="0"/>
              <a:t>語法二有指定數量，但是萬一後面初始值數量不足，則會</a:t>
            </a:r>
            <a:r>
              <a:rPr lang="zh-TW" altLang="en-US" dirty="0" smtClean="0">
                <a:solidFill>
                  <a:srgbClr val="FF0000"/>
                </a:solidFill>
              </a:rPr>
              <a:t>填入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3015508"/>
            <a:ext cx="565892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一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>
                <a:solidFill>
                  <a:srgbClr val="FFFF00"/>
                </a:solidFill>
              </a:rPr>
              <a:t>[ ]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TW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</a:p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二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400" b="1" dirty="0" smtClean="0">
                <a:solidFill>
                  <a:srgbClr val="FF9900"/>
                </a:solidFill>
              </a:rPr>
              <a:t>數量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] 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 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  <a:endParaRPr lang="zh-TW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2856" y="2160589"/>
            <a:ext cx="420319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[] 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{1,2,3,4,5}</a:t>
            </a:r>
            <a:r>
              <a:rPr lang="zh-TW" altLang="en-US" dirty="0">
                <a:solidFill>
                  <a:schemeClr val="bg1"/>
                </a:solidFill>
              </a:rPr>
              <a:t>;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//5個元素：1,2,3,4,5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{1,2,3}</a:t>
            </a:r>
            <a:r>
              <a:rPr lang="zh-TW" altLang="en-US" dirty="0">
                <a:solidFill>
                  <a:schemeClr val="bg1"/>
                </a:solidFill>
              </a:rPr>
              <a:t>;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//10個元素：1,2,3,0,0,0,0,0,0,0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{0}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//10個元素：0,0,0,0,0,0,0,0,0,0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//10個元素：不一定是甚麼！！</a:t>
            </a:r>
          </a:p>
        </p:txBody>
      </p:sp>
    </p:spTree>
    <p:extLst>
      <p:ext uri="{BB962C8B-B14F-4D97-AF65-F5344CB8AC3E}">
        <p14:creationId xmlns:p14="http://schemas.microsoft.com/office/powerpoint/2010/main" val="13159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2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</a:t>
            </a:r>
            <a:r>
              <a:rPr lang="zh-TW" altLang="en-US" b="1" dirty="0">
                <a:solidFill>
                  <a:srgbClr val="FF0000"/>
                </a:solidFill>
              </a:rPr>
              <a:t>直接用！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</a:t>
            </a:r>
            <a:r>
              <a:rPr lang="zh-TW" altLang="en-US" dirty="0" smtClean="0"/>
              <a:t>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宣告陣列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zh-TW" altLang="en-US" dirty="0" smtClean="0"/>
              <a:t>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範例：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 smtClean="0"/>
              <a:t>，例如</a:t>
            </a:r>
            <a:r>
              <a:rPr lang="zh-TW" altLang="en-US" dirty="0"/>
              <a:t>：</a:t>
            </a:r>
            <a:r>
              <a:rPr lang="en-US" altLang="zh-TW" dirty="0" err="1" smtClean="0"/>
              <a:t>int,float,char</a:t>
            </a:r>
            <a:r>
              <a:rPr lang="en-US" altLang="zh-TW" dirty="0" smtClean="0"/>
              <a:t>,…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</a:t>
            </a:r>
            <a:r>
              <a:rPr lang="zh-TW" altLang="en-US" dirty="0"/>
              <a:t>可以是某種</a:t>
            </a:r>
            <a:r>
              <a:rPr lang="zh-TW" altLang="en-US" dirty="0" smtClean="0"/>
              <a:t>資料結構，進階課程再說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26304" y="2160589"/>
            <a:ext cx="28696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E6A118"/>
                </a:solidFill>
              </a:rPr>
              <a:t>資料型態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0110" y="2623647"/>
            <a:ext cx="222208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9900"/>
                </a:solidFill>
              </a:rPr>
              <a:t>char</a:t>
            </a:r>
            <a:r>
              <a:rPr lang="en-US" altLang="zh-TW" dirty="0" smtClean="0">
                <a:solidFill>
                  <a:srgbClr val="FFFF00"/>
                </a:solidFill>
              </a:rPr>
              <a:t>  name</a:t>
            </a:r>
            <a:r>
              <a:rPr lang="en-US" altLang="zh-TW" dirty="0" smtClean="0">
                <a:solidFill>
                  <a:schemeClr val="bg1"/>
                </a:solidFill>
              </a:rPr>
              <a:t>[20]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err="1">
                <a:solidFill>
                  <a:srgbClr val="FF9900"/>
                </a:solidFill>
              </a:rPr>
              <a:t>i</a:t>
            </a:r>
            <a:r>
              <a:rPr lang="en-US" altLang="zh-TW" dirty="0" err="1" smtClean="0">
                <a:solidFill>
                  <a:srgbClr val="FF9900"/>
                </a:solidFill>
              </a:rPr>
              <a:t>nt</a:t>
            </a:r>
            <a:r>
              <a:rPr lang="en-US" altLang="zh-TW" dirty="0" smtClean="0">
                <a:solidFill>
                  <a:srgbClr val="FFFF00"/>
                </a:solidFill>
              </a:rPr>
              <a:t>  scores</a:t>
            </a:r>
            <a:r>
              <a:rPr lang="en-US" altLang="zh-TW" dirty="0" smtClean="0">
                <a:solidFill>
                  <a:schemeClr val="bg1"/>
                </a:solidFill>
              </a:rPr>
              <a:t>[50]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9900"/>
                </a:solidFill>
              </a:rPr>
              <a:t>f</a:t>
            </a:r>
            <a:r>
              <a:rPr lang="en-US" altLang="zh-TW" dirty="0" smtClean="0">
                <a:solidFill>
                  <a:srgbClr val="FF9900"/>
                </a:solidFill>
              </a:rPr>
              <a:t>loat</a:t>
            </a:r>
            <a:r>
              <a:rPr lang="en-US" altLang="zh-TW" dirty="0" smtClean="0">
                <a:solidFill>
                  <a:srgbClr val="FFFF00"/>
                </a:solidFill>
              </a:rPr>
              <a:t>  weights</a:t>
            </a:r>
            <a:r>
              <a:rPr lang="en-US" altLang="zh-TW" dirty="0" smtClean="0">
                <a:solidFill>
                  <a:schemeClr val="bg1"/>
                </a:solidFill>
              </a:rPr>
              <a:t>[100]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3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4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3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2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</a:t>
            </a:r>
            <a:r>
              <a:rPr lang="zh-TW" altLang="en-US" dirty="0" smtClean="0"/>
              <a:t>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存取陣列資料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343572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變數裡存放的是真正陣列的起始位址。</a:t>
            </a:r>
            <a:endParaRPr lang="en-US" altLang="zh-TW" dirty="0" smtClean="0"/>
          </a:p>
          <a:p>
            <a:r>
              <a:rPr lang="zh-TW" altLang="en-US" dirty="0"/>
              <a:t>陣列的存取是</a:t>
            </a:r>
            <a:r>
              <a:rPr lang="zh-TW" altLang="en-US" dirty="0" smtClean="0"/>
              <a:t>用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的方式。</a:t>
            </a:r>
            <a:endParaRPr lang="en-US" altLang="zh-TW" dirty="0" smtClean="0"/>
          </a:p>
          <a:p>
            <a:r>
              <a:rPr lang="zh-TW" altLang="en-US" dirty="0" smtClean="0"/>
              <a:t>特別</a:t>
            </a:r>
            <a:r>
              <a:rPr lang="zh-TW" altLang="en-US" dirty="0" smtClean="0"/>
              <a:t>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</a:t>
            </a: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6];</a:t>
            </a:r>
            <a:endParaRPr lang="en-US" altLang="zh-TW" sz="1600" spc="3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25417" y="3565737"/>
            <a:ext cx="7729486" cy="860848"/>
            <a:chOff x="1025417" y="3565737"/>
            <a:chExt cx="7729486" cy="860848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25417" y="405725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25417" y="3883075"/>
            <a:ext cx="7735096" cy="813628"/>
            <a:chOff x="1025417" y="3883075"/>
            <a:chExt cx="7735096" cy="813628"/>
          </a:xfrm>
        </p:grpSpPr>
        <p:sp>
          <p:nvSpPr>
            <p:cNvPr id="41" name="矩形 40"/>
            <p:cNvSpPr/>
            <p:nvPr/>
          </p:nvSpPr>
          <p:spPr>
            <a:xfrm>
              <a:off x="1025417" y="4327371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95528" y="3234297"/>
            <a:ext cx="18774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49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/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5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3345990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277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56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0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530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第一維產生五個，但是第二為產生時逐步遞增。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84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75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4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TenNumbers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116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739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76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9" y="1872587"/>
            <a:ext cx="3549981" cy="341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600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85669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SumAvg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54" y="1817334"/>
            <a:ext cx="3925503" cy="2908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" y="1817334"/>
            <a:ext cx="6941820" cy="46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4106</TotalTime>
  <Words>4683</Words>
  <Application>Microsoft Office PowerPoint</Application>
  <PresentationFormat>寬螢幕</PresentationFormat>
  <Paragraphs>1004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4" baseType="lpstr">
      <vt:lpstr>Open Sans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C的陣列使用方式--基本型 1.宣告陣列</vt:lpstr>
      <vt:lpstr>C的陣列使用方式--基本型 2.存取陣列資料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組合</vt:lpstr>
      <vt:lpstr>練習四思考提示</vt:lpstr>
      <vt:lpstr>練習四參考程式碼 </vt:lpstr>
      <vt:lpstr>範例四(有點難度，思考方法訓練) Missing Number</vt:lpstr>
      <vt:lpstr>範例四思考方式一 暴力解！</vt:lpstr>
      <vt:lpstr>範例四參考程式碼(一)</vt:lpstr>
      <vt:lpstr>範例四思考方式二</vt:lpstr>
      <vt:lpstr>範例四參考程式碼(二)</vt:lpstr>
      <vt:lpstr>範例四思考方式三</vt:lpstr>
      <vt:lpstr>範例四參考程式碼(三)</vt:lpstr>
      <vt:lpstr>範例四參考程式碼(四)---再精簡一點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88</cp:revision>
  <dcterms:created xsi:type="dcterms:W3CDTF">2020-12-10T02:28:12Z</dcterms:created>
  <dcterms:modified xsi:type="dcterms:W3CDTF">2020-12-14T14:05:36Z</dcterms:modified>
</cp:coreProperties>
</file>