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61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14</a:t>
            </a:r>
            <a:r>
              <a:rPr lang="zh-TW" altLang="en-US" dirty="0" smtClean="0"/>
              <a:t>日星期六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官方網頁。點選</a:t>
            </a:r>
            <a:r>
              <a:rPr lang="en-US" altLang="zh-TW" dirty="0" smtClean="0"/>
              <a:t>Installer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81" y="2627302"/>
            <a:ext cx="5731764" cy="3815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975668" y="4910328"/>
            <a:ext cx="2147508" cy="822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096000" y="2160589"/>
            <a:ext cx="4273296" cy="3965891"/>
          </a:xfrm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8630"/>
            <a:ext cx="5564124" cy="509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版本。新版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目前只提供</a:t>
            </a:r>
            <a:r>
              <a:rPr lang="en-US" altLang="zh-TW" dirty="0" smtClean="0"/>
              <a:t>x86_64</a:t>
            </a:r>
            <a:r>
              <a:rPr lang="zh-TW" altLang="en-US" dirty="0" smtClean="0"/>
              <a:t>版本了喔！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102M)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74" y="3023075"/>
            <a:ext cx="6761226" cy="383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0800000">
            <a:off x="11222082" y="5879974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324867" y="552499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53212" y="3523922"/>
            <a:ext cx="5409245" cy="2833229"/>
            <a:chOff x="153212" y="3523922"/>
            <a:chExt cx="5409245" cy="283322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12" y="3523922"/>
              <a:ext cx="4954416" cy="28332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向右箭號 7"/>
            <p:cNvSpPr/>
            <p:nvPr/>
          </p:nvSpPr>
          <p:spPr>
            <a:xfrm rot="10800000">
              <a:off x="3080874" y="4940536"/>
              <a:ext cx="512064" cy="3355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86444" y="4640776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向右箭號 11"/>
            <p:cNvSpPr/>
            <p:nvPr/>
          </p:nvSpPr>
          <p:spPr>
            <a:xfrm rot="10800000">
              <a:off x="4858369" y="4743382"/>
              <a:ext cx="704088" cy="781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5" y="3061587"/>
            <a:ext cx="3691512" cy="3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752967" y="3867803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03981" y="3679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29600" y="3061587"/>
            <a:ext cx="4030398" cy="3513772"/>
            <a:chOff x="8229600" y="3061587"/>
            <a:chExt cx="4030398" cy="351377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44" y="3061587"/>
              <a:ext cx="3411654" cy="3513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向右箭號 9"/>
            <p:cNvSpPr/>
            <p:nvPr/>
          </p:nvSpPr>
          <p:spPr>
            <a:xfrm>
              <a:off x="9012766" y="5181903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35456" y="49301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>
              <a:off x="8229600" y="4681728"/>
              <a:ext cx="438912" cy="886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32413" y="3501314"/>
            <a:ext cx="3277491" cy="2770235"/>
            <a:chOff x="3632413" y="3501314"/>
            <a:chExt cx="3277491" cy="27702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413" y="3501314"/>
              <a:ext cx="2686510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0717" y="3501315"/>
            <a:ext cx="3347448" cy="2770235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8" y="1624170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" y="1624171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877824" y="288096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77921" y="253349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098" name="Picture 2" descr="https://uploads-ssl.webflow.com/5d3a7aed4e11720246d46f49/5e030b3066a70d35871eebe8_2020%E8%81%B7%E7%BC%BA%E6%9C%80%E5%A4%9A%E7%9A%84%E7%A8%8B%E5%BC%8F%E8%AA%9E%E8%A8%80%20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2" y="1930400"/>
            <a:ext cx="5557909" cy="465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930400"/>
            <a:ext cx="5909509" cy="465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5327712" y="315528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04824" y="3956907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/>
              <a:t>12(2019/5/8)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如果安裝了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Eclipse for Java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完整版，則可不要自己安裝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JDK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1005</Words>
  <Application>Microsoft Office PowerPoint</Application>
  <PresentationFormat>寬螢幕</PresentationFormat>
  <Paragraphs>119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程式語言排行榜</vt:lpstr>
      <vt:lpstr>哪個語言比較有錢途</vt:lpstr>
      <vt:lpstr>哪個語言比較有錢途(續)</vt:lpstr>
      <vt:lpstr>常見的Java IDE工具</vt:lpstr>
      <vt:lpstr>Java JDK及Eclipse安裝指引</vt:lpstr>
      <vt:lpstr>JDK安裝指引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Eclipse安裝指引</vt:lpstr>
      <vt:lpstr>Eclipse Java安裝(1/4)</vt:lpstr>
      <vt:lpstr>Eclipse Java安裝(2/4)</vt:lpstr>
      <vt:lpstr>Eclipse Java安裝(3/4)</vt:lpstr>
      <vt:lpstr>Eclipse Java安裝(4/4)</vt:lpstr>
      <vt:lpstr>Eclipse 第一次執行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27</cp:revision>
  <dcterms:created xsi:type="dcterms:W3CDTF">2020-11-14T04:56:44Z</dcterms:created>
  <dcterms:modified xsi:type="dcterms:W3CDTF">2020-11-22T09:36:42Z</dcterms:modified>
</cp:coreProperties>
</file>