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  <p:sldId id="277" r:id="rId25"/>
    <p:sldId id="279" r:id="rId26"/>
    <p:sldId id="283" r:id="rId27"/>
    <p:sldId id="278" r:id="rId28"/>
    <p:sldId id="284" r:id="rId29"/>
    <p:sldId id="281" r:id="rId30"/>
    <p:sldId id="285" r:id="rId31"/>
    <p:sldId id="280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2020/12/5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109年12月5日星期六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2000</TotalTime>
  <Words>2089</Words>
  <Application>Microsoft Office PowerPoint</Application>
  <PresentationFormat>寬螢幕</PresentationFormat>
  <Paragraphs>383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Consolas</vt:lpstr>
      <vt:lpstr>Trebuchet MS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36</cp:revision>
  <dcterms:created xsi:type="dcterms:W3CDTF">2020-11-22T09:17:23Z</dcterms:created>
  <dcterms:modified xsi:type="dcterms:W3CDTF">2020-12-05T18:51:06Z</dcterms:modified>
</cp:coreProperties>
</file>