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109年12月9日星期三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</a:t>
            </a:r>
            <a:r>
              <a:rPr lang="zh-TW" altLang="en-US" dirty="0" smtClean="0"/>
              <a:t>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Library, </a:t>
            </a:r>
            <a:r>
              <a:rPr lang="en-US" altLang="zh-TW" dirty="0" smtClean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先看看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16936" y="3177032"/>
            <a:ext cx="47183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462272" y="3448304"/>
            <a:ext cx="3430524" cy="53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462272" y="3502152"/>
            <a:ext cx="3547872" cy="758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33472" y="2953512"/>
            <a:ext cx="5093208" cy="1618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642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Java二三事</vt:lpstr>
      <vt:lpstr>Java開發應該知道的幾件事</vt:lpstr>
      <vt:lpstr>先看看Java程式基本結構完整版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oldinmo@gmail.com</cp:lastModifiedBy>
  <cp:revision>19</cp:revision>
  <dcterms:created xsi:type="dcterms:W3CDTF">2020-12-07T09:32:44Z</dcterms:created>
  <dcterms:modified xsi:type="dcterms:W3CDTF">2020-12-09T08:43:26Z</dcterms:modified>
</cp:coreProperties>
</file>