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109年12月9日星期三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三者區別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使用策略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String            </a:t>
            </a:r>
            <a:r>
              <a:rPr lang="zh-TW" altLang="en-US" dirty="0"/>
              <a:t>少量數據的操作用</a:t>
            </a:r>
            <a:r>
              <a:rPr lang="en-US" altLang="zh-TW" dirty="0"/>
              <a:t>String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StringBulider</a:t>
            </a:r>
            <a:r>
              <a:rPr lang="en-US" altLang="zh-TW" dirty="0"/>
              <a:t>    </a:t>
            </a:r>
            <a:r>
              <a:rPr lang="zh-TW" altLang="en-US" dirty="0"/>
              <a:t>單線程操作大量數據  單執行序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StringBuffer</a:t>
            </a:r>
            <a:r>
              <a:rPr lang="en-US" altLang="zh-TW" dirty="0"/>
              <a:t>    </a:t>
            </a:r>
            <a:r>
              <a:rPr lang="zh-TW" altLang="en-US" dirty="0"/>
              <a:t>多線程操作大量數據  多執行序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br>
              <a:rPr lang="zh-TW" altLang="en-US" dirty="0"/>
            </a:br>
            <a:r>
              <a:rPr lang="en-US" altLang="zh-TW" dirty="0"/>
              <a:t>String</a:t>
            </a:r>
            <a:r>
              <a:rPr lang="zh-TW" altLang="en-US" dirty="0"/>
              <a:t>是不可變的對象</a:t>
            </a:r>
            <a:r>
              <a:rPr lang="en-US" altLang="zh-TW" dirty="0"/>
              <a:t>, </a:t>
            </a:r>
            <a:r>
              <a:rPr lang="zh-TW" altLang="en-US" dirty="0"/>
              <a:t>因此在每次對 </a:t>
            </a:r>
            <a:r>
              <a:rPr lang="en-US" altLang="zh-TW" dirty="0"/>
              <a:t>String </a:t>
            </a:r>
            <a:r>
              <a:rPr lang="zh-TW" altLang="en-US" dirty="0"/>
              <a:t>類型進行改變的時候，都會生成一個新的 </a:t>
            </a:r>
            <a:r>
              <a:rPr lang="en-US" altLang="zh-TW" dirty="0"/>
              <a:t>String </a:t>
            </a:r>
            <a:r>
              <a:rPr lang="zh-TW" altLang="en-US" dirty="0"/>
              <a:t>對象，</a:t>
            </a:r>
            <a:br>
              <a:rPr lang="zh-TW" altLang="en-US" dirty="0"/>
            </a:br>
            <a:r>
              <a:rPr lang="zh-TW" altLang="en-US" dirty="0"/>
              <a:t>然後將指針指向新的 </a:t>
            </a:r>
            <a:r>
              <a:rPr lang="en-US" altLang="zh-TW" dirty="0"/>
              <a:t>String </a:t>
            </a:r>
            <a:r>
              <a:rPr lang="zh-TW" altLang="en-US" dirty="0"/>
              <a:t>對象，所以經常改變內容的字符串最好不要用 </a:t>
            </a:r>
            <a:r>
              <a:rPr lang="en-US" altLang="zh-TW" dirty="0"/>
              <a:t>String 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每次生成對象都會對系統性能產生影響，特別當內存中無引用對象多了以後，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/>
              <a:t>GC </a:t>
            </a:r>
            <a:r>
              <a:rPr lang="zh-TW" altLang="en-US" dirty="0"/>
              <a:t>就會開始工作，性能就會降低。</a:t>
            </a:r>
            <a:br>
              <a:rPr lang="zh-TW" altLang="en-US" dirty="0"/>
            </a:br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對象本身進行操作，而不是生成新的對象並改變對象引用。</a:t>
            </a:r>
            <a:br>
              <a:rPr lang="zh-TW" altLang="en-US" dirty="0"/>
            </a:br>
            <a:r>
              <a:rPr lang="zh-TW" altLang="en-US" dirty="0"/>
              <a:t>所以多數情況下推薦使用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，特別是字符串對象經常改變的情況下。</a:t>
            </a:r>
            <a:br>
              <a:rPr lang="zh-TW" altLang="en-US" dirty="0"/>
            </a:br>
            <a:r>
              <a:rPr lang="zh-TW" altLang="en-US" dirty="0"/>
              <a:t>在某些特別情況下， </a:t>
            </a:r>
            <a:r>
              <a:rPr lang="en-US" altLang="zh-TW" dirty="0"/>
              <a:t>String </a:t>
            </a:r>
            <a:r>
              <a:rPr lang="zh-TW" altLang="en-US" dirty="0"/>
              <a:t>對象的字符串拼接其實是被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對象的拼接，</a:t>
            </a:r>
            <a:br>
              <a:rPr lang="zh-TW" altLang="en-US" dirty="0"/>
            </a:br>
            <a:r>
              <a:rPr lang="zh-TW" altLang="en-US" dirty="0"/>
              <a:t>所以這些時候 </a:t>
            </a:r>
            <a:r>
              <a:rPr lang="en-US" altLang="zh-TW" dirty="0"/>
              <a:t>String </a:t>
            </a:r>
            <a:r>
              <a:rPr lang="zh-TW" altLang="en-US" dirty="0"/>
              <a:t>對象的速度並不會比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對象慢</a:t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577</Words>
  <Application>Microsoft Office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8</cp:revision>
  <dcterms:created xsi:type="dcterms:W3CDTF">2020-12-09T08:06:07Z</dcterms:created>
  <dcterms:modified xsi:type="dcterms:W3CDTF">2020-12-09T12:53:17Z</dcterms:modified>
</cp:coreProperties>
</file>