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FFF66"/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7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398321" y="6488668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投影片下載網址</a:t>
            </a:r>
            <a:r>
              <a:rPr lang="fr-FR" altLang="zh-TW" dirty="0" smtClean="0"/>
              <a:t>https://reurl.cc/2Dom14</a:t>
            </a:r>
            <a:endParaRPr lang="zh-TW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來寫個好玩的吧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111年4月10日星期日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62460" y="115300"/>
            <a:ext cx="4416594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投影片下載網址</a:t>
            </a:r>
            <a:r>
              <a:rPr lang="fr-FR" altLang="zh-TW" dirty="0"/>
              <a:t>https://reurl.cc/2Dom14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</a:t>
            </a:r>
            <a:r>
              <a:rPr lang="en-US" altLang="zh-TW" dirty="0"/>
              <a:t>n</a:t>
            </a:r>
            <a:r>
              <a:rPr lang="zh-TW" altLang="en-US" dirty="0"/>
              <a:t>位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位數字開始。</a:t>
            </a:r>
            <a:endParaRPr lang="en-US" altLang="zh-TW" dirty="0" smtClean="0"/>
          </a:p>
          <a:p>
            <a:r>
              <a:rPr lang="zh-TW" altLang="en-US" dirty="0"/>
              <a:t>玩家按下</a:t>
            </a:r>
            <a:r>
              <a:rPr lang="en-US" altLang="zh-TW" dirty="0"/>
              <a:t>Enter</a:t>
            </a:r>
            <a:r>
              <a:rPr lang="zh-TW" altLang="en-US" dirty="0"/>
              <a:t>後把字</a:t>
            </a:r>
            <a:r>
              <a:rPr lang="zh-TW" altLang="en-US" dirty="0" smtClean="0"/>
              <a:t>消除。</a:t>
            </a:r>
            <a:endParaRPr lang="en-US" altLang="zh-TW" dirty="0" smtClean="0"/>
          </a:p>
          <a:p>
            <a:r>
              <a:rPr lang="zh-TW" altLang="en-US" dirty="0"/>
              <a:t>讓玩家重新輸入剛才的數字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如果輸入正確</a:t>
            </a:r>
            <a:r>
              <a:rPr lang="zh-TW" altLang="en-US" dirty="0" smtClean="0"/>
              <a:t>，則位數增加。</a:t>
            </a:r>
            <a:endParaRPr lang="en-US" altLang="zh-TW" dirty="0" smtClean="0"/>
          </a:p>
          <a:p>
            <a:r>
              <a:rPr lang="zh-TW" altLang="en-US" dirty="0" smtClean="0"/>
              <a:t>如果錯誤則減一位數。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錯誤三次</a:t>
            </a:r>
            <a:r>
              <a:rPr lang="zh-TW" altLang="en-US" dirty="0" smtClean="0"/>
              <a:t>，則結束遊戲。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顯示最多正確位數的數字。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3656" y="2190782"/>
            <a:ext cx="5190071" cy="3112506"/>
          </a:xfrm>
          <a:prstGeom prst="rect">
            <a:avLst/>
          </a:prstGeom>
          <a:solidFill>
            <a:srgbClr val="2F2F2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27" y="2160589"/>
            <a:ext cx="5181600" cy="1971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27" y="2988679"/>
            <a:ext cx="4362450" cy="2305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56" y="2426738"/>
            <a:ext cx="4762500" cy="2876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56" y="3319511"/>
            <a:ext cx="4572000" cy="1971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56" y="3000407"/>
            <a:ext cx="4524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2640" y="951367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65374" y="786494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042980" y="3169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8328" y="383383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兩個字串是否相同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1816" y="579415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27681" y="46263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300" y="1304638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688" y="2255196"/>
            <a:ext cx="2788920" cy="64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顯示新的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後清除畫面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329" y="5048124"/>
            <a:ext cx="1856232" cy="73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猜錯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減少位數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5" idx="3"/>
          </p:cNvCxnSpPr>
          <p:nvPr/>
        </p:nvCxnSpPr>
        <p:spPr>
          <a:xfrm flipH="1" flipV="1">
            <a:off x="4620415" y="957120"/>
            <a:ext cx="4092146" cy="4457807"/>
          </a:xfrm>
          <a:prstGeom prst="bentConnector3">
            <a:avLst>
              <a:gd name="adj1" fmla="val -5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8041" y="3941065"/>
            <a:ext cx="1874520" cy="65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chemeClr val="tx1"/>
                </a:solidFill>
              </a:rPr>
              <a:t>猜對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增加位數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2" idx="0"/>
          </p:cNvCxnSpPr>
          <p:nvPr/>
        </p:nvCxnSpPr>
        <p:spPr>
          <a:xfrm>
            <a:off x="4611816" y="1897221"/>
            <a:ext cx="1332" cy="35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45" idx="0"/>
          </p:cNvCxnSpPr>
          <p:nvPr/>
        </p:nvCxnSpPr>
        <p:spPr>
          <a:xfrm>
            <a:off x="4613148" y="2900391"/>
            <a:ext cx="0" cy="273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1" idx="0"/>
          </p:cNvCxnSpPr>
          <p:nvPr/>
        </p:nvCxnSpPr>
        <p:spPr>
          <a:xfrm flipH="1">
            <a:off x="4611816" y="709168"/>
            <a:ext cx="2664" cy="59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16" idx="1"/>
          </p:cNvCxnSpPr>
          <p:nvPr/>
        </p:nvCxnSpPr>
        <p:spPr>
          <a:xfrm>
            <a:off x="5830632" y="4265817"/>
            <a:ext cx="1007409" cy="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6" idx="0"/>
            <a:endCxn id="4" idx="3"/>
          </p:cNvCxnSpPr>
          <p:nvPr/>
        </p:nvCxnSpPr>
        <p:spPr>
          <a:xfrm rot="16200000" flipV="1">
            <a:off x="4791955" y="957719"/>
            <a:ext cx="2819072" cy="31476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18688" y="3173745"/>
            <a:ext cx="2788920" cy="42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5" idx="2"/>
            <a:endCxn id="7" idx="0"/>
          </p:cNvCxnSpPr>
          <p:nvPr/>
        </p:nvCxnSpPr>
        <p:spPr>
          <a:xfrm>
            <a:off x="4613148" y="3601017"/>
            <a:ext cx="1332" cy="232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/>
          <p:cNvSpPr/>
          <p:nvPr/>
        </p:nvSpPr>
        <p:spPr>
          <a:xfrm>
            <a:off x="3395664" y="498294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次了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>
            <a:stCxn id="7" idx="2"/>
            <a:endCxn id="84" idx="0"/>
          </p:cNvCxnSpPr>
          <p:nvPr/>
        </p:nvCxnSpPr>
        <p:spPr>
          <a:xfrm flipH="1">
            <a:off x="4611816" y="4697800"/>
            <a:ext cx="2664" cy="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4" idx="3"/>
            <a:endCxn id="14" idx="1"/>
          </p:cNvCxnSpPr>
          <p:nvPr/>
        </p:nvCxnSpPr>
        <p:spPr>
          <a:xfrm>
            <a:off x="5827968" y="5414927"/>
            <a:ext cx="102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6040824" y="50772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4042980" y="61634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97" name="直線單箭頭接點 96"/>
          <p:cNvCxnSpPr>
            <a:stCxn id="84" idx="2"/>
            <a:endCxn id="96" idx="0"/>
          </p:cNvCxnSpPr>
          <p:nvPr/>
        </p:nvCxnSpPr>
        <p:spPr>
          <a:xfrm>
            <a:off x="4611816" y="5846910"/>
            <a:ext cx="2664" cy="31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92868" y="3955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 animBg="1"/>
      <p:bldP spid="14" grpId="0" animBg="1"/>
      <p:bldP spid="16" grpId="0" animBg="1"/>
      <p:bldP spid="45" grpId="0" animBg="1"/>
      <p:bldP spid="84" grpId="0" animBg="1"/>
      <p:bldP spid="95" grpId="0"/>
      <p:bldP spid="96" grpId="0" animBg="1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寫成函式，呼叫後回傳產生的新字串。</a:t>
            </a:r>
            <a:endParaRPr lang="en-US" altLang="zh-TW" dirty="0" smtClean="0"/>
          </a:p>
          <a:p>
            <a:r>
              <a:rPr lang="zh-TW" altLang="en-US" dirty="0"/>
              <a:t>參數為整數</a:t>
            </a:r>
            <a:r>
              <a:rPr lang="en-US" altLang="zh-TW" dirty="0"/>
              <a:t>n</a:t>
            </a:r>
            <a:r>
              <a:rPr lang="zh-TW" altLang="en-US" dirty="0" smtClean="0"/>
              <a:t>，表示需產生幾位數字。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2936" y="3294285"/>
            <a:ext cx="6608064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newdigit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newdigit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連續換行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次，讓你看不到就好。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3293840"/>
            <a:ext cx="60960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6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8392" y="86916"/>
            <a:ext cx="7961376" cy="67710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4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8DDA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請記住：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  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按下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[Enter]"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answer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正確！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錯誤！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"!!!!!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遊戲結束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!!!!!"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又幾</a:t>
            </a:r>
            <a:r>
              <a:rPr lang="en-US" altLang="zh-TW" dirty="0" smtClean="0"/>
              <a:t>B ???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?A?B</a:t>
            </a:r>
            <a:r>
              <a:rPr lang="zh-TW" altLang="en-US" dirty="0" smtClean="0"/>
              <a:t> 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隨機產生一個四位數字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玩家每次猜</a:t>
            </a:r>
            <a:r>
              <a:rPr lang="en-US" altLang="zh-TW" dirty="0"/>
              <a:t>4</a:t>
            </a:r>
            <a:r>
              <a:rPr lang="zh-TW" altLang="en-US" dirty="0" smtClean="0"/>
              <a:t>個數。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如果有相同數字在相同位置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如果有相同數字在不同位置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最終要猜</a:t>
            </a:r>
            <a:r>
              <a:rPr lang="zh-TW" altLang="en-US" dirty="0" smtClean="0"/>
              <a:t>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zh-TW" altLang="en-US" dirty="0"/>
              <a:t>數字與位置都正確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73" y="1692655"/>
            <a:ext cx="4426093" cy="44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3122538" y="211869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122538" y="196265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8743" y="52387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264091" y="4330001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4A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>
            <a:stCxn id="5" idx="2"/>
            <a:endCxn id="16" idx="0"/>
          </p:cNvCxnSpPr>
          <p:nvPr/>
        </p:nvCxnSpPr>
        <p:spPr>
          <a:xfrm rot="5400000">
            <a:off x="3321643" y="5351235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431172" y="514519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50896" y="43063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94727" y="1420653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產生不重複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84451" y="2462079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提示玩家輸入四位數字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並等玩家</a:t>
            </a: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4727" y="3505643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算算</a:t>
            </a:r>
            <a:r>
              <a:rPr lang="en-US" altLang="zh-TW" dirty="0" smtClean="0">
                <a:solidFill>
                  <a:schemeClr val="tx1"/>
                </a:solidFill>
              </a:rPr>
              <a:t>?A?B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4451" y="5509836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產生不重複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6" idx="3"/>
            <a:endCxn id="56" idx="3"/>
          </p:cNvCxnSpPr>
          <p:nvPr/>
        </p:nvCxnSpPr>
        <p:spPr>
          <a:xfrm flipH="1" flipV="1">
            <a:off x="3477579" y="2133276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03538" y="4486275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en-US" altLang="zh-TW" dirty="0" err="1" smtClean="0">
                <a:solidFill>
                  <a:schemeClr val="tx1"/>
                </a:solidFill>
              </a:rPr>
              <a:t>xAxB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9" idx="2"/>
            <a:endCxn id="12" idx="0"/>
          </p:cNvCxnSpPr>
          <p:nvPr/>
        </p:nvCxnSpPr>
        <p:spPr>
          <a:xfrm flipH="1">
            <a:off x="3478911" y="2012695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2"/>
            <a:endCxn id="13" idx="0"/>
          </p:cNvCxnSpPr>
          <p:nvPr/>
        </p:nvCxnSpPr>
        <p:spPr>
          <a:xfrm>
            <a:off x="3478911" y="3176840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5" idx="0"/>
          </p:cNvCxnSpPr>
          <p:nvPr/>
        </p:nvCxnSpPr>
        <p:spPr>
          <a:xfrm>
            <a:off x="3480243" y="3995457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2"/>
            <a:endCxn id="9" idx="0"/>
          </p:cNvCxnSpPr>
          <p:nvPr/>
        </p:nvCxnSpPr>
        <p:spPr>
          <a:xfrm>
            <a:off x="3480243" y="916051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7" idx="1"/>
          </p:cNvCxnSpPr>
          <p:nvPr/>
        </p:nvCxnSpPr>
        <p:spPr>
          <a:xfrm flipV="1">
            <a:off x="4696395" y="4759629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7" idx="0"/>
            <a:endCxn id="78" idx="3"/>
          </p:cNvCxnSpPr>
          <p:nvPr/>
        </p:nvCxnSpPr>
        <p:spPr>
          <a:xfrm rot="16200000" flipV="1">
            <a:off x="3960710" y="1806186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81" y="609599"/>
            <a:ext cx="3665391" cy="36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2" grpId="0" animBg="1"/>
      <p:bldP spid="13" grpId="0" animBg="1"/>
      <p:bldP spid="1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如何產生不重複四位數字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/>
          <a:lstStyle/>
          <a:p>
            <a:r>
              <a:rPr lang="zh-TW" altLang="en-US" dirty="0" smtClean="0"/>
              <a:t>先宣告一個陣列大小為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，並初始化內容為</a:t>
            </a:r>
            <a:r>
              <a:rPr lang="en-US" altLang="zh-TW" dirty="0" smtClean="0"/>
              <a:t>0 ~ 9</a:t>
            </a:r>
            <a:r>
              <a:rPr lang="zh-TW" altLang="en-US" dirty="0" smtClean="0"/>
              <a:t>的數字不重複。</a:t>
            </a:r>
            <a:endParaRPr lang="en-US" altLang="zh-TW" dirty="0" smtClean="0"/>
          </a:p>
          <a:p>
            <a:r>
              <a:rPr lang="zh-TW" altLang="en-US" dirty="0"/>
              <a:t>寫一個函式 </a:t>
            </a:r>
            <a:r>
              <a:rPr lang="en-US" altLang="zh-TW" dirty="0" err="1" smtClean="0"/>
              <a:t>GetNumber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亂數隨機對調陣列中兩個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lvl="1"/>
            <a:r>
              <a:rPr lang="zh-TW" altLang="en-US" dirty="0"/>
              <a:t>此時陣列中的數字會混亂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我們把陣列編號</a:t>
            </a:r>
            <a:r>
              <a:rPr lang="en-US" altLang="zh-TW" dirty="0"/>
              <a:t>0~3</a:t>
            </a:r>
            <a:r>
              <a:rPr lang="zh-TW" altLang="en-US" dirty="0"/>
              <a:t>當作答案</a:t>
            </a:r>
            <a:r>
              <a:rPr lang="zh-TW" altLang="en-US" dirty="0" smtClean="0"/>
              <a:t>。個位數到千位數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672" y="3498556"/>
            <a:ext cx="8253984" cy="28931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右大括弧 4"/>
          <p:cNvSpPr/>
          <p:nvPr/>
        </p:nvSpPr>
        <p:spPr>
          <a:xfrm>
            <a:off x="5669280" y="5093208"/>
            <a:ext cx="484632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6653784" y="4625066"/>
            <a:ext cx="304800" cy="358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3912" y="522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交換數字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8584" y="461960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產生兩個</a:t>
            </a:r>
            <a:r>
              <a:rPr lang="en-US" altLang="zh-TW" dirty="0" smtClean="0">
                <a:solidFill>
                  <a:schemeClr val="bg1"/>
                </a:solidFill>
              </a:rPr>
              <a:t>0~10</a:t>
            </a:r>
            <a:r>
              <a:rPr lang="zh-TW" altLang="en-US" dirty="0" smtClean="0">
                <a:solidFill>
                  <a:schemeClr val="bg1"/>
                </a:solidFill>
              </a:rPr>
              <a:t>的隨機數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62437"/>
              </p:ext>
            </p:extLst>
          </p:nvPr>
        </p:nvGraphicFramePr>
        <p:xfrm>
          <a:off x="5911596" y="1920127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943"/>
              </p:ext>
            </p:extLst>
          </p:nvPr>
        </p:nvGraphicFramePr>
        <p:xfrm>
          <a:off x="5911596" y="2749881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14" name="弧形 13"/>
          <p:cNvSpPr/>
          <p:nvPr/>
        </p:nvSpPr>
        <p:spPr>
          <a:xfrm>
            <a:off x="6653784" y="2065773"/>
            <a:ext cx="1461516" cy="548734"/>
          </a:xfrm>
          <a:prstGeom prst="arc">
            <a:avLst>
              <a:gd name="adj1" fmla="val 21595763"/>
              <a:gd name="adj2" fmla="val 10866248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184" y="2020825"/>
            <a:ext cx="8944818" cy="4020538"/>
          </a:xfrm>
        </p:spPr>
        <p:txBody>
          <a:bodyPr/>
          <a:lstStyle/>
          <a:p>
            <a:r>
              <a:rPr lang="zh-TW" altLang="en-US" dirty="0" smtClean="0"/>
              <a:t>宣告兩個全域變數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nA,nB</a:t>
            </a:r>
            <a:r>
              <a:rPr lang="en-US" altLang="zh-TW" dirty="0" smtClean="0"/>
              <a:t>)</a:t>
            </a:r>
            <a:r>
              <a:rPr lang="zh-TW" altLang="en-US" dirty="0" smtClean="0"/>
              <a:t>存放結果。</a:t>
            </a:r>
            <a:endParaRPr lang="en-US" altLang="zh-TW" dirty="0" smtClean="0"/>
          </a:p>
          <a:p>
            <a:r>
              <a:rPr lang="zh-TW" altLang="en-US" dirty="0" smtClean="0"/>
              <a:t>首先將輸入的字串改回整數。</a:t>
            </a:r>
            <a:endParaRPr lang="en-US" altLang="zh-TW" dirty="0" smtClean="0"/>
          </a:p>
          <a:p>
            <a:r>
              <a:rPr lang="zh-TW" altLang="en-US" dirty="0"/>
              <a:t>用一個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% 10 </a:t>
            </a:r>
            <a:r>
              <a:rPr lang="zh-TW" altLang="en-US" dirty="0" smtClean="0"/>
              <a:t>取得個位數字。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/ 10</a:t>
            </a:r>
            <a:r>
              <a:rPr lang="zh-TW" altLang="en-US" dirty="0" smtClean="0"/>
              <a:t>去掉個位數字。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數字整個變小，</a:t>
            </a:r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會變成</a:t>
            </a:r>
            <a:r>
              <a:rPr lang="en-US" altLang="zh-TW" dirty="0" smtClean="0"/>
              <a:t>123)</a:t>
            </a:r>
          </a:p>
          <a:p>
            <a:r>
              <a:rPr lang="zh-TW" altLang="en-US" dirty="0"/>
              <a:t>取出的個位數跟</a:t>
            </a:r>
            <a:r>
              <a:rPr lang="en-US" altLang="zh-TW" dirty="0"/>
              <a:t>numbers[]</a:t>
            </a:r>
            <a:r>
              <a:rPr lang="zh-TW" altLang="en-US" dirty="0"/>
              <a:t>中的第</a:t>
            </a:r>
            <a:r>
              <a:rPr lang="en-US" altLang="zh-TW" dirty="0"/>
              <a:t>0~3</a:t>
            </a:r>
            <a:r>
              <a:rPr lang="zh-TW" altLang="en-US" dirty="0"/>
              <a:t>個數比較是否相同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如果相同再看看順序是否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一樣表示同位置同數字，所以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++</a:t>
            </a:r>
          </a:p>
          <a:p>
            <a:pPr lvl="2"/>
            <a:r>
              <a:rPr lang="zh-TW" altLang="en-US" dirty="0"/>
              <a:t>不一樣表示不同位置同數字</a:t>
            </a:r>
            <a:r>
              <a:rPr lang="zh-TW" altLang="en-US" dirty="0" smtClean="0"/>
              <a:t>，所以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3868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如何檢查幾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B?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943724" y="2795485"/>
            <a:ext cx="5248275" cy="3830199"/>
            <a:chOff x="6598920" y="2470701"/>
            <a:chExt cx="5593080" cy="4154984"/>
          </a:xfrm>
        </p:grpSpPr>
        <p:sp>
          <p:nvSpPr>
            <p:cNvPr id="4" name="矩形 3"/>
            <p:cNvSpPr/>
            <p:nvPr/>
          </p:nvSpPr>
          <p:spPr>
            <a:xfrm>
              <a:off x="6598920" y="2840033"/>
              <a:ext cx="5593080" cy="37856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CheckNumbers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altLang="zh-TW" sz="16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6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for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++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for</a:t>
              </a:r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8DDAF8"/>
                  </a:solidFill>
                  <a:latin typeface="Consolas" panose="020B0609020204030204" pitchFamily="49" charset="0"/>
                </a:rPr>
                <a:t>numbers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else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endParaRPr lang="zh-TW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598920" y="2470701"/>
              <a:ext cx="5593080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0519"/>
              </p:ext>
            </p:extLst>
          </p:nvPr>
        </p:nvGraphicFramePr>
        <p:xfrm>
          <a:off x="5062521" y="1941982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82692" y="162471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K=  0     1     2    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9628" y="324427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digit=5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5850651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675837" y="3220155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digit=2</a:t>
            </a:r>
            <a:endParaRPr lang="zh-TW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622852" y="2652029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687452" y="3228423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digit=0</a:t>
            </a:r>
            <a:endParaRPr lang="zh-TW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397957" y="2657414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675837" y="3220155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digit=8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20174" y="266823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Guess= </a:t>
            </a:r>
            <a:r>
              <a:rPr lang="en-US" altLang="zh-TW" sz="2000" dirty="0" smtClean="0">
                <a:solidFill>
                  <a:srgbClr val="FF0000"/>
                </a:solidFill>
              </a:rPr>
              <a:t>8 0 5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53940" y="128823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注意：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 </a:t>
            </a:r>
            <a:r>
              <a:rPr lang="en-US" altLang="zh-TW" b="1" dirty="0" smtClean="0">
                <a:solidFill>
                  <a:srgbClr val="FF0000"/>
                </a:solidFill>
              </a:rPr>
              <a:t>6    2     5    3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9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1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6560" y="727698"/>
            <a:ext cx="7970520" cy="56938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do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請輸入四位數字：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guess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CheckNumbers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恭喜猜中了！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"\t\t\t"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nB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60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3" y="984885"/>
            <a:ext cx="5572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你的記憶力好嗎？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4784</TotalTime>
  <Words>1123</Words>
  <Application>Microsoft Office PowerPoint</Application>
  <PresentationFormat>寬螢幕</PresentationFormat>
  <Paragraphs>205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Consolas</vt:lpstr>
      <vt:lpstr>Trebuchet MS</vt:lpstr>
      <vt:lpstr>Wingdings 3</vt:lpstr>
      <vt:lpstr>多面向</vt:lpstr>
      <vt:lpstr>來寫個好玩的吧</vt:lpstr>
      <vt:lpstr>幾A又幾B ???</vt:lpstr>
      <vt:lpstr>猜數字?A?B 基本說明</vt:lpstr>
      <vt:lpstr>流程圖</vt:lpstr>
      <vt:lpstr>如何產生不重複四位數字</vt:lpstr>
      <vt:lpstr>如何檢查幾A幾B?</vt:lpstr>
      <vt:lpstr>主程式</vt:lpstr>
      <vt:lpstr>遊戲畫面</vt:lpstr>
      <vt:lpstr>你的記憶力好嗎？</vt:lpstr>
      <vt:lpstr>遊戲說明</vt:lpstr>
      <vt:lpstr>遊戲流程</vt:lpstr>
      <vt:lpstr>產生n位數字串</vt:lpstr>
      <vt:lpstr>清除畫面</vt:lpstr>
      <vt:lpstr>主程式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147</cp:revision>
  <dcterms:created xsi:type="dcterms:W3CDTF">2020-12-09T08:06:07Z</dcterms:created>
  <dcterms:modified xsi:type="dcterms:W3CDTF">2022-04-10T01:53:58Z</dcterms:modified>
</cp:coreProperties>
</file>