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重點回顧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110年2月24日星期三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92608" y="6216062"/>
            <a:ext cx="84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 smtClean="0"/>
              <a:t>https</a:t>
            </a:r>
            <a:r>
              <a:rPr lang="en-US" altLang="zh-TW" dirty="0"/>
              <a:t>://github.com/liulawsi/My_PPTs/tree/main/LCC/Python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基本程式架構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en-US" altLang="zh-TW" dirty="0" smtClean="0">
                <a:solidFill>
                  <a:srgbClr val="C00000"/>
                </a:solidFill>
              </a:rPr>
              <a:t>-</a:t>
            </a:r>
            <a:r>
              <a:rPr lang="zh-TW" altLang="en-US" dirty="0" smtClean="0">
                <a:solidFill>
                  <a:srgbClr val="C00000"/>
                </a:solidFill>
              </a:rPr>
              <a:t>運算</a:t>
            </a:r>
            <a:r>
              <a:rPr lang="en-US" altLang="zh-TW" dirty="0" smtClean="0">
                <a:solidFill>
                  <a:srgbClr val="C00000"/>
                </a:solidFill>
              </a:rPr>
              <a:t>-</a:t>
            </a:r>
            <a:r>
              <a:rPr lang="zh-TW" altLang="en-US" dirty="0" smtClean="0">
                <a:solidFill>
                  <a:srgbClr val="C00000"/>
                </a:solidFill>
              </a:rPr>
              <a:t>輸出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輸入指令：</a:t>
            </a:r>
            <a:endParaRPr lang="en-US" altLang="zh-TW" dirty="0" smtClean="0"/>
          </a:p>
          <a:p>
            <a:pPr lvl="1"/>
            <a:r>
              <a:rPr lang="zh-TW" altLang="en-US" dirty="0"/>
              <a:t>文字輸入：</a:t>
            </a:r>
            <a:r>
              <a:rPr lang="zh-TW" altLang="en-US" dirty="0" smtClean="0"/>
              <a:t>變數 </a:t>
            </a:r>
            <a:r>
              <a:rPr lang="en-US" altLang="zh-TW" dirty="0" smtClean="0"/>
              <a:t>= input(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提示用文字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數字輸入</a:t>
            </a:r>
            <a:r>
              <a:rPr lang="zh-TW" altLang="en-US" dirty="0" smtClean="0"/>
              <a:t>：變數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eval</a:t>
            </a:r>
            <a:r>
              <a:rPr lang="en-US" altLang="zh-TW" dirty="0" smtClean="0"/>
              <a:t>(input(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提示用文字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”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等號：將右邊</a:t>
            </a:r>
            <a:r>
              <a:rPr lang="zh-TW" altLang="en-US" dirty="0" smtClean="0"/>
              <a:t>的運算或執行結果存入左邊的變數</a:t>
            </a:r>
            <a:endParaRPr lang="en-US" altLang="zh-TW" dirty="0" smtClean="0"/>
          </a:p>
          <a:p>
            <a:pPr lvl="1"/>
            <a:r>
              <a:rPr lang="zh-TW" altLang="en-US" dirty="0"/>
              <a:t>運算符號</a:t>
            </a:r>
            <a:r>
              <a:rPr lang="zh-TW" altLang="en-US" dirty="0" smtClean="0"/>
              <a:t>：</a:t>
            </a:r>
            <a:r>
              <a:rPr lang="zh-TW" altLang="en-US" sz="2000" b="1" dirty="0" smtClean="0"/>
              <a:t>＋ － ＊ ／</a:t>
            </a:r>
            <a:r>
              <a:rPr lang="zh-TW" altLang="en-US" sz="2000" b="1" dirty="0"/>
              <a:t>　</a:t>
            </a:r>
            <a:r>
              <a:rPr lang="zh-TW" altLang="en-US" sz="2000" b="1" dirty="0" smtClean="0"/>
              <a:t> ％</a:t>
            </a:r>
            <a:r>
              <a:rPr lang="zh-TW" altLang="en-US" sz="2000" b="1" dirty="0"/>
              <a:t>　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//   ^</a:t>
            </a:r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Print(“</a:t>
            </a:r>
            <a:r>
              <a:rPr lang="zh-TW" altLang="en-US" dirty="0" smtClean="0"/>
              <a:t>想輸出的文字</a:t>
            </a:r>
            <a:r>
              <a:rPr lang="en-US" altLang="zh-TW" dirty="0" smtClean="0"/>
              <a:t>”,</a:t>
            </a:r>
            <a:r>
              <a:rPr lang="zh-TW" altLang="en-US" dirty="0" smtClean="0"/>
              <a:t> 變數</a:t>
            </a:r>
            <a:r>
              <a:rPr lang="en-US" altLang="zh-TW" dirty="0" smtClean="0"/>
              <a:t>, ……)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54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電腦的</a:t>
            </a:r>
            <a:r>
              <a:rPr lang="zh-TW" altLang="en-US" dirty="0" smtClean="0"/>
              <a:t>判斷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if  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做某些事 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做某些事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依照條件分別執行不同內容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冒號</a:t>
            </a:r>
            <a:r>
              <a:rPr lang="zh-TW" altLang="en-US" b="1" dirty="0">
                <a:solidFill>
                  <a:schemeClr val="tx1"/>
                </a:solidFill>
              </a:rPr>
              <a:t>與</a:t>
            </a:r>
            <a:r>
              <a:rPr lang="zh-TW" altLang="en-US" b="1" dirty="0">
                <a:solidFill>
                  <a:srgbClr val="FF0000"/>
                </a:solidFill>
              </a:rPr>
              <a:t>縮排不可省略！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54" y="2567470"/>
            <a:ext cx="2238428" cy="167115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7577790" y="169101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13781" y="3906096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符合條件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做的事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stCxn id="6" idx="2"/>
            <a:endCxn id="14" idx="0"/>
          </p:cNvCxnSpPr>
          <p:nvPr/>
        </p:nvCxnSpPr>
        <p:spPr>
          <a:xfrm flipH="1">
            <a:off x="8147828" y="2083186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134280" y="5079813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472582" y="3906095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不符合條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件做</a:t>
            </a:r>
            <a:r>
              <a:rPr lang="zh-TW" altLang="en-US" dirty="0">
                <a:solidFill>
                  <a:schemeClr val="tx1"/>
                </a:solidFill>
              </a:rPr>
              <a:t>的事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7" idx="0"/>
          </p:cNvCxnSpPr>
          <p:nvPr/>
        </p:nvCxnSpPr>
        <p:spPr>
          <a:xfrm>
            <a:off x="8147828" y="3431436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2"/>
            <a:endCxn id="13" idx="0"/>
          </p:cNvCxnSpPr>
          <p:nvPr/>
        </p:nvCxnSpPr>
        <p:spPr>
          <a:xfrm flipH="1">
            <a:off x="8119271" y="4664854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547771" y="602792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4" name="菱形 13"/>
          <p:cNvSpPr/>
          <p:nvPr/>
        </p:nvSpPr>
        <p:spPr>
          <a:xfrm>
            <a:off x="6931676" y="2567470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接點 14"/>
          <p:cNvCxnSpPr>
            <a:stCxn id="14" idx="3"/>
            <a:endCxn id="10" idx="0"/>
          </p:cNvCxnSpPr>
          <p:nvPr/>
        </p:nvCxnSpPr>
        <p:spPr>
          <a:xfrm>
            <a:off x="9363980" y="2999453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0" idx="2"/>
          </p:cNvCxnSpPr>
          <p:nvPr/>
        </p:nvCxnSpPr>
        <p:spPr>
          <a:xfrm>
            <a:off x="10108090" y="4640012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147828" y="3477063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289586" y="296198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4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4" grpId="0" animBg="1"/>
      <p:bldP spid="17" grpId="0"/>
      <p:bldP spid="18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3352</TotalTime>
  <Words>133</Words>
  <Application>Microsoft Office PowerPoint</Application>
  <PresentationFormat>寬螢幕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重點回顧</vt:lpstr>
      <vt:lpstr>基本程式架構輸入-運算-輸出</vt:lpstr>
      <vt:lpstr>電腦的判斷 if  條件:做某些事 else:做某些事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55</cp:revision>
  <dcterms:created xsi:type="dcterms:W3CDTF">2020-11-15T08:32:50Z</dcterms:created>
  <dcterms:modified xsi:type="dcterms:W3CDTF">2021-02-24T08:02:04Z</dcterms:modified>
</cp:coreProperties>
</file>