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81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110年2月24日星期三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/>
            <a:r>
              <a:rPr lang="zh-TW" altLang="en-US" dirty="0" smtClean="0"/>
              <a:t>複合條件</a:t>
            </a:r>
            <a:r>
              <a:rPr lang="zh-TW" altLang="en-US" smtClean="0"/>
              <a:t>需要用 </a:t>
            </a:r>
            <a:r>
              <a:rPr lang="en-US" altLang="zh-TW" smtClean="0"/>
              <a:t>and, or, not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3054</TotalTime>
  <Words>1287</Words>
  <Application>Microsoft Office PowerPoint</Application>
  <PresentationFormat>寬螢幕</PresentationFormat>
  <Paragraphs>179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51</cp:revision>
  <dcterms:created xsi:type="dcterms:W3CDTF">2020-11-15T08:32:50Z</dcterms:created>
  <dcterms:modified xsi:type="dcterms:W3CDTF">2021-02-24T03:16:17Z</dcterms:modified>
</cp:coreProperties>
</file>