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19" r:id="rId38"/>
    <p:sldId id="312" r:id="rId39"/>
    <p:sldId id="321" r:id="rId40"/>
    <p:sldId id="322" r:id="rId41"/>
    <p:sldId id="323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8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110年2月24日星期三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一樣，要獨立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91" y="2160589"/>
            <a:ext cx="3629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問題：</a:t>
            </a:r>
            <a:r>
              <a:rPr lang="en-US" altLang="zh-TW" dirty="0" smtClean="0"/>
              <a:t>range(3,7)</a:t>
            </a:r>
            <a:r>
              <a:rPr lang="zh-TW" altLang="en-US" dirty="0" smtClean="0"/>
              <a:t>是省略誰？</a:t>
            </a:r>
            <a:endParaRPr lang="en-US" altLang="zh-TW" dirty="0" smtClean="0"/>
          </a:p>
          <a:p>
            <a:pPr lvl="1"/>
            <a:r>
              <a:rPr lang="zh-TW" altLang="en-US" dirty="0"/>
              <a:t>答：</a:t>
            </a:r>
            <a:r>
              <a:rPr lang="en-US" altLang="zh-TW" dirty="0" smtClean="0"/>
              <a:t>range(3,7)</a:t>
            </a:r>
            <a:r>
              <a:rPr lang="zh-TW" altLang="en-US" dirty="0" smtClean="0"/>
              <a:t>等同於</a:t>
            </a:r>
            <a:r>
              <a:rPr lang="en-US" altLang="zh-TW" dirty="0" smtClean="0"/>
              <a:t>range(3,7,1)</a:t>
            </a:r>
            <a:r>
              <a:rPr lang="zh-TW" altLang="en-US" dirty="0" smtClean="0"/>
              <a:t>，</a:t>
            </a:r>
            <a:r>
              <a:rPr lang="zh-TW" altLang="en-US" dirty="0"/>
              <a:t>省略的是</a:t>
            </a:r>
            <a:r>
              <a:rPr lang="en-US" altLang="zh-TW" dirty="0"/>
              <a:t>step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4773</TotalTime>
  <Words>2718</Words>
  <Application>Microsoft Office PowerPoint</Application>
  <PresentationFormat>寬螢幕</PresentationFormat>
  <Paragraphs>504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73</cp:revision>
  <dcterms:created xsi:type="dcterms:W3CDTF">2020-11-15T08:32:50Z</dcterms:created>
  <dcterms:modified xsi:type="dcterms:W3CDTF">2021-02-24T08:02:46Z</dcterms:modified>
</cp:coreProperties>
</file>