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87" r:id="rId2"/>
    <p:sldId id="282" r:id="rId3"/>
    <p:sldId id="288" r:id="rId4"/>
    <p:sldId id="289" r:id="rId5"/>
    <p:sldId id="290" r:id="rId6"/>
    <p:sldId id="291" r:id="rId7"/>
    <p:sldId id="285" r:id="rId8"/>
    <p:sldId id="286" r:id="rId9"/>
    <p:sldId id="258" r:id="rId10"/>
    <p:sldId id="281" r:id="rId11"/>
    <p:sldId id="280" r:id="rId12"/>
    <p:sldId id="259" r:id="rId13"/>
    <p:sldId id="26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來一杯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110年9月5日星期日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10 Programming Language(202108)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0" y="1632858"/>
            <a:ext cx="9740432" cy="44760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9097347" y="3041779"/>
            <a:ext cx="643812" cy="1586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8" y="1624170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" y="1624171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877824" y="288096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77921" y="253349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37733" y="900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</a:t>
            </a:r>
            <a:r>
              <a:rPr lang="en-US" altLang="zh-TW" b="1" dirty="0" smtClean="0"/>
              <a:t>12</a:t>
            </a:r>
            <a:r>
              <a:rPr lang="zh-TW" altLang="en-US" b="1" dirty="0"/>
              <a:t>月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098" name="Picture 2" descr="https://uploads-ssl.webflow.com/5d3a7aed4e11720246d46f49/5e030b3066a70d35871eebe8_2020%E8%81%B7%E7%BC%BA%E6%9C%80%E5%A4%9A%E7%9A%84%E7%A8%8B%E5%BC%8F%E8%AA%9E%E8%A8%80%20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2" y="1930400"/>
            <a:ext cx="5557909" cy="465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930400"/>
            <a:ext cx="5909509" cy="465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5327712" y="315528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04824" y="3956907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(2021)</a:t>
            </a:r>
            <a:endParaRPr lang="zh-TW" altLang="en-US" dirty="0"/>
          </a:p>
        </p:txBody>
      </p:sp>
      <p:pic>
        <p:nvPicPr>
          <p:cNvPr id="3" name="Picture 2" descr="https://uploads-ssl.webflow.com/60d29cc33f302e8be91cf0e2/60d29cc33f302e2ac11d0592_MnRKhuCTg76ezzLsvKdd6fZED2zFg8ZtO338tCDhTMoUOizmAxTT3TxHSZwXeu40AgUP-d8xz1fOTIdInvyvbUm8t0VnYGWoVUR4SHJbT8GEaoIxDkM19wr0uPVFCBJbMvUJLn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59" y="1802816"/>
            <a:ext cx="5206548" cy="43646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37733" y="9006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2021</a:t>
            </a:r>
            <a:r>
              <a:rPr lang="zh-TW" altLang="en-US" b="1" dirty="0" smtClean="0"/>
              <a:t>年</a:t>
            </a:r>
            <a:r>
              <a:rPr lang="en-US" altLang="zh-TW" b="1" dirty="0"/>
              <a:t>8</a:t>
            </a:r>
            <a:r>
              <a:rPr lang="zh-TW" altLang="en-US" b="1" dirty="0" smtClean="0"/>
              <a:t>月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  <p:pic>
        <p:nvPicPr>
          <p:cNvPr id="3074" name="Picture 2" descr="https://uploads-ssl.webflow.com/60d29cc33f302e8be91cf0e2/60d29cc33f302e49b11d0595_egMunv3wOkMPclagp06I-LLMdzHVZU8S3mgdob2OdMHNqtupQY-YutwIWQXWedvc3Qw9tk0z4GdCiE-zzj8Dd5IJK4uF7_LrLkCGvg-ESlWKAwBqLhk7ToaNzbeVvynvznMrlU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6" y="1815621"/>
            <a:ext cx="5203352" cy="4361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785227" y="3241548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096000" y="2866644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/>
              <a:t>Sience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(Technology)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(Engineering)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(Math)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/>
              <a:t>Advanced Placement Computer </a:t>
            </a:r>
            <a:r>
              <a:rPr lang="en-US" altLang="zh-TW" dirty="0" smtClean="0"/>
              <a:t>Science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不過，混得好的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dirty="0"/>
              <a:t>Web</a:t>
            </a:r>
            <a:r>
              <a:rPr lang="zh-TW" altLang="en-US" sz="2000" dirty="0"/>
              <a:t>應用開發和行動應用開發。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096000" y="2160589"/>
            <a:ext cx="4419600" cy="2219387"/>
          </a:xfrm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8630"/>
            <a:ext cx="5564124" cy="509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</TotalTime>
  <Words>881</Words>
  <Application>Microsoft Office PowerPoint</Application>
  <PresentationFormat>寬螢幕</PresentationFormat>
  <Paragraphs>156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Trebuchet MS</vt:lpstr>
      <vt:lpstr>Wingdings 3</vt:lpstr>
      <vt:lpstr>多面向</vt:lpstr>
      <vt:lpstr>來一杯Java咖啡 --簡單認識Java</vt:lpstr>
      <vt:lpstr>你為什麼要學Java？</vt:lpstr>
      <vt:lpstr>為什麼要學程式？</vt:lpstr>
      <vt:lpstr>可是，混得不好是這樣</vt:lpstr>
      <vt:lpstr>不過，混得好的……</vt:lpstr>
      <vt:lpstr>程式語言百百種……….</vt:lpstr>
      <vt:lpstr>Java 是什麼？</vt:lpstr>
      <vt:lpstr>Java的應用領域</vt:lpstr>
      <vt:lpstr>程式語言排行榜</vt:lpstr>
      <vt:lpstr>程式語言流行程度排行榜(202108)</vt:lpstr>
      <vt:lpstr>Top 10 Programming Language(202108)</vt:lpstr>
      <vt:lpstr>哪個語言比較有錢途</vt:lpstr>
      <vt:lpstr>哪個語言比較有錢途(續)</vt:lpstr>
      <vt:lpstr>哪個語言比較有錢途(2021)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33</cp:revision>
  <dcterms:created xsi:type="dcterms:W3CDTF">2020-11-14T04:56:44Z</dcterms:created>
  <dcterms:modified xsi:type="dcterms:W3CDTF">2021-09-05T08:36:37Z</dcterms:modified>
</cp:coreProperties>
</file>