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312" r:id="rId13"/>
    <p:sldId id="275" r:id="rId14"/>
    <p:sldId id="266" r:id="rId15"/>
    <p:sldId id="265" r:id="rId16"/>
    <p:sldId id="267" r:id="rId17"/>
    <p:sldId id="270" r:id="rId18"/>
    <p:sldId id="269" r:id="rId19"/>
    <p:sldId id="271" r:id="rId20"/>
    <p:sldId id="268" r:id="rId21"/>
    <p:sldId id="272" r:id="rId22"/>
    <p:sldId id="273" r:id="rId23"/>
    <p:sldId id="274" r:id="rId24"/>
    <p:sldId id="311" r:id="rId25"/>
    <p:sldId id="277" r:id="rId26"/>
    <p:sldId id="278" r:id="rId27"/>
    <p:sldId id="281" r:id="rId28"/>
    <p:sldId id="282" r:id="rId29"/>
    <p:sldId id="308" r:id="rId30"/>
    <p:sldId id="283" r:id="rId31"/>
    <p:sldId id="309" r:id="rId32"/>
    <p:sldId id="284" r:id="rId33"/>
    <p:sldId id="310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300" r:id="rId43"/>
    <p:sldId id="303" r:id="rId44"/>
    <p:sldId id="304" r:id="rId45"/>
    <p:sldId id="305" r:id="rId46"/>
    <p:sldId id="306" r:id="rId47"/>
    <p:sldId id="288" r:id="rId48"/>
    <p:sldId id="294" r:id="rId49"/>
    <p:sldId id="295" r:id="rId50"/>
    <p:sldId id="296" r:id="rId51"/>
    <p:sldId id="297" r:id="rId52"/>
    <p:sldId id="280" r:id="rId53"/>
    <p:sldId id="298" r:id="rId54"/>
    <p:sldId id="299" r:id="rId55"/>
    <p:sldId id="301" r:id="rId56"/>
    <p:sldId id="302" r:id="rId57"/>
    <p:sldId id="30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110年10月6日星期三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1+1, 2   2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 1+1+1, 1+2, 2+1   3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層</a:t>
            </a:r>
            <a:r>
              <a:rPr lang="zh-TW" altLang="en-US" dirty="0">
                <a:sym typeface="Wingdings" panose="05000000000000000000" pitchFamily="2" charset="2"/>
              </a:rPr>
              <a:t>樓梯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ym typeface="Wingdings" panose="05000000000000000000" pitchFamily="2" charset="2"/>
              </a:rPr>
              <a:t>1+1+1+1, 1+1+2, 1+2+1,  2+1+1, 2+2   5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0458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方向切開成為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2196"/>
              </p:ext>
            </p:extLst>
          </p:nvPr>
        </p:nvGraphicFramePr>
        <p:xfrm>
          <a:off x="3585792" y="3028631"/>
          <a:ext cx="1682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84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8420</TotalTime>
  <Words>5277</Words>
  <Application>Microsoft Office PowerPoint</Application>
  <PresentationFormat>寬螢幕</PresentationFormat>
  <Paragraphs>1043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225</cp:revision>
  <dcterms:created xsi:type="dcterms:W3CDTF">2020-12-10T02:28:12Z</dcterms:created>
  <dcterms:modified xsi:type="dcterms:W3CDTF">2021-10-06T08:00:27Z</dcterms:modified>
</cp:coreProperties>
</file>