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</a:t>
                </a:r>
                <a:r>
                  <a:rPr lang="zh-TW" altLang="en-US" dirty="0" smtClean="0"/>
                  <a:t>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1953</TotalTime>
  <Words>1434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36</cp:revision>
  <dcterms:created xsi:type="dcterms:W3CDTF">2020-11-15T04:05:30Z</dcterms:created>
  <dcterms:modified xsi:type="dcterms:W3CDTF">2021-10-02T01:42:47Z</dcterms:modified>
</cp:coreProperties>
</file>