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66" r:id="rId14"/>
    <p:sldId id="265" r:id="rId15"/>
    <p:sldId id="267" r:id="rId16"/>
    <p:sldId id="270" r:id="rId17"/>
    <p:sldId id="269" r:id="rId18"/>
    <p:sldId id="271" r:id="rId19"/>
    <p:sldId id="268" r:id="rId20"/>
    <p:sldId id="272" r:id="rId21"/>
    <p:sldId id="273" r:id="rId22"/>
    <p:sldId id="274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300" r:id="rId38"/>
    <p:sldId id="303" r:id="rId39"/>
    <p:sldId id="304" r:id="rId40"/>
    <p:sldId id="305" r:id="rId41"/>
    <p:sldId id="306" r:id="rId42"/>
    <p:sldId id="288" r:id="rId43"/>
    <p:sldId id="294" r:id="rId44"/>
    <p:sldId id="295" r:id="rId45"/>
    <p:sldId id="296" r:id="rId46"/>
    <p:sldId id="297" r:id="rId47"/>
    <p:sldId id="280" r:id="rId48"/>
    <p:sldId id="298" r:id="rId49"/>
    <p:sldId id="299" r:id="rId50"/>
    <p:sldId id="301" r:id="rId51"/>
    <p:sldId id="30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" y="-73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110年1月1日星期五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998" y="9434822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It is a B2-Sequence.</a:t>
            </a:r>
          </a:p>
          <a:p>
            <a:pPr lvl="1"/>
            <a:r>
              <a:rPr lang="en-US" altLang="zh-TW" dirty="0"/>
              <a:t>It is not a B2-Sequence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芳香切開成為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的位置前面有幾個比大個個數。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/>
              <a:t>每一</a:t>
            </a:r>
            <a:r>
              <a:rPr lang="zh-TW" altLang="en-US" smtClean="0"/>
              <a:t>位小數都存放在</a:t>
            </a:r>
            <a:r>
              <a:rPr lang="zh-TW" altLang="en-US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673625" y="2746030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00111</a:t>
            </a:r>
          </a:p>
          <a:p>
            <a:pPr algn="r"/>
            <a:r>
              <a:rPr lang="en-US" altLang="zh-TW" sz="2400" dirty="0" smtClean="0"/>
              <a:t>+        1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 flipH="1">
            <a:off x="7673626" y="3577027"/>
            <a:ext cx="14337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931708" y="3616915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01000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12847" y="2461659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smtClean="0">
                <a:solidFill>
                  <a:srgbClr val="FF0000"/>
                </a:solidFill>
              </a:rPr>
              <a:t>1 1 1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/>
              <a:t>S(j)-s(k-1)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[-2,1,-3,4,-1,2,1,-5,4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err="1"/>
              <a:t>maxSub</a:t>
            </a:r>
            <a:r>
              <a:rPr lang="en-US" altLang="zh-TW" dirty="0"/>
              <a:t>=4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90057" y="334946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6170</TotalTime>
  <Words>4861</Words>
  <Application>Microsoft Office PowerPoint</Application>
  <PresentationFormat>寬螢幕</PresentationFormat>
  <Paragraphs>856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0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最佳選擇</vt:lpstr>
      <vt:lpstr>Jolly Jumper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maxSub=4 </vt:lpstr>
      <vt:lpstr>64. Minimum Path Sum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192</cp:revision>
  <dcterms:created xsi:type="dcterms:W3CDTF">2020-12-10T02:28:12Z</dcterms:created>
  <dcterms:modified xsi:type="dcterms:W3CDTF">2021-01-01T14:47:49Z</dcterms:modified>
</cp:coreProperties>
</file>