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5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2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5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6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9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3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dzamy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第一次使用</a:t>
            </a:r>
            <a:r>
              <a:rPr lang="en-US" altLang="zh-TW" dirty="0"/>
              <a:t>App Inventor 2</a:t>
            </a:r>
            <a:br>
              <a:rPr lang="en-US" altLang="zh-TW" dirty="0"/>
            </a:br>
            <a:r>
              <a:rPr lang="zh-TW" altLang="en-US" dirty="0"/>
              <a:t>單機版</a:t>
            </a:r>
            <a:r>
              <a:rPr lang="en-US" altLang="zh-TW" dirty="0"/>
              <a:t>(</a:t>
            </a:r>
            <a:r>
              <a:rPr lang="zh-TW" altLang="en-US" dirty="0"/>
              <a:t>離線版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67231"/>
          </a:xfrm>
        </p:spPr>
        <p:txBody>
          <a:bodyPr>
            <a:normAutofit/>
          </a:bodyPr>
          <a:lstStyle/>
          <a:p>
            <a:fld id="{F7660503-DF43-4A7C-BF78-5148C24FF462}" type="datetime5">
              <a:rPr lang="zh-TW" altLang="en-US"/>
              <a:pPr/>
              <a:t>2020年12月19日星期六</a:t>
            </a:fld>
            <a:endParaRPr lang="en-US" altLang="zh-TW" dirty="0"/>
          </a:p>
          <a:p>
            <a:r>
              <a:rPr lang="zh-TW" altLang="en-US" dirty="0"/>
              <a:t>劉崇汎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1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Ultimate</a:t>
            </a:r>
          </a:p>
          <a:p>
            <a:r>
              <a:rPr lang="zh-TW" altLang="en-US" dirty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Starter</a:t>
            </a:r>
          </a:p>
          <a:p>
            <a:r>
              <a:rPr lang="zh-TW" altLang="en-US" dirty="0"/>
              <a:t>開啟</a:t>
            </a:r>
            <a:r>
              <a:rPr lang="en-US" altLang="zh-TW" dirty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Firefox)</a:t>
            </a:r>
            <a:r>
              <a:rPr lang="zh-TW" altLang="en-US" dirty="0"/>
              <a:t>，網址</a:t>
            </a:r>
            <a:r>
              <a:rPr lang="zh-TW" altLang="en-US" b="1" dirty="0">
                <a:solidFill>
                  <a:srgbClr val="FF0000"/>
                </a:solidFill>
              </a:rPr>
              <a:t>輸入 </a:t>
            </a:r>
            <a:r>
              <a:rPr lang="en-US" altLang="zh-TW" b="1" dirty="0" smtClean="0">
                <a:solidFill>
                  <a:srgbClr val="FF0000"/>
                </a:solidFill>
              </a:rPr>
              <a:t>localhost:8888</a:t>
            </a:r>
          </a:p>
          <a:p>
            <a:r>
              <a:rPr lang="zh-TW" altLang="en-US" dirty="0"/>
              <a:t>登入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zh-TW" altLang="en-US" dirty="0"/>
              <a:t>登入成功後切換語言為繁體</a:t>
            </a:r>
            <a:r>
              <a:rPr lang="zh-TW" altLang="en-US" dirty="0" smtClean="0"/>
              <a:t>中文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投影片下載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tinyurl.com/y9dzamyf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92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Ultimate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點選桌面的</a:t>
            </a:r>
            <a:r>
              <a:rPr lang="en-US" altLang="zh-TW" b="1" dirty="0" smtClean="0">
                <a:solidFill>
                  <a:srgbClr val="FF0000"/>
                </a:solidFill>
              </a:rPr>
              <a:t>APP Inventor 2 Ultimate</a:t>
            </a:r>
          </a:p>
          <a:p>
            <a:r>
              <a:rPr lang="zh-TW" altLang="en-US" dirty="0"/>
              <a:t>下方工作列區會出現兩個圖示如下方紅框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99" y="4065080"/>
            <a:ext cx="99060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群組 6"/>
          <p:cNvGrpSpPr/>
          <p:nvPr/>
        </p:nvGrpSpPr>
        <p:grpSpPr>
          <a:xfrm>
            <a:off x="4165028" y="4206622"/>
            <a:ext cx="3724275" cy="1038225"/>
            <a:chOff x="3579812" y="3260982"/>
            <a:chExt cx="3724275" cy="10382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9812" y="3260982"/>
              <a:ext cx="3724275" cy="809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5643372" y="3538727"/>
              <a:ext cx="1260348" cy="760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向右箭號 7"/>
          <p:cNvSpPr/>
          <p:nvPr/>
        </p:nvSpPr>
        <p:spPr>
          <a:xfrm rot="18974888">
            <a:off x="1411702" y="521274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354481" y="4631817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3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開始進入</a:t>
            </a:r>
            <a:r>
              <a:rPr lang="en-US" altLang="zh-TW" dirty="0" smtClean="0"/>
              <a:t>AI2</a:t>
            </a:r>
            <a:r>
              <a:rPr lang="zh-TW" altLang="en-US" dirty="0" smtClean="0"/>
              <a:t>編寫程式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Firefox)</a:t>
            </a:r>
            <a:r>
              <a:rPr lang="zh-TW" altLang="en-US" dirty="0" smtClean="0"/>
              <a:t>，網址</a:t>
            </a:r>
            <a:r>
              <a:rPr lang="zh-TW" altLang="en-US" b="1" dirty="0" smtClean="0">
                <a:solidFill>
                  <a:srgbClr val="FF0000"/>
                </a:solidFill>
              </a:rPr>
              <a:t>輸入 </a:t>
            </a:r>
            <a:r>
              <a:rPr lang="en-US" altLang="zh-TW" b="1" dirty="0" smtClean="0">
                <a:solidFill>
                  <a:srgbClr val="FF0000"/>
                </a:solidFill>
              </a:rPr>
              <a:t>localhost:8888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48" y="2650162"/>
            <a:ext cx="6405040" cy="4038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860292" y="2969323"/>
            <a:ext cx="1900428" cy="349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663024">
            <a:off x="5648483" y="2695443"/>
            <a:ext cx="530352" cy="2286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要求登入帳號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建議用你的</a:t>
            </a:r>
            <a:r>
              <a:rPr lang="en-US" altLang="zh-TW" dirty="0" smtClean="0"/>
              <a:t>Google account</a:t>
            </a:r>
            <a:r>
              <a:rPr lang="zh-TW" altLang="en-US" dirty="0" smtClean="0"/>
              <a:t>登入，點選箭頭處文字。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2814675"/>
            <a:ext cx="4910328" cy="3928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8974888">
            <a:off x="4612100" y="557555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出現下面框框，請輸入你的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帳號後按下</a:t>
            </a:r>
            <a:r>
              <a:rPr lang="en-US" altLang="zh-TW" dirty="0" smtClean="0"/>
              <a:t>Log In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12" y="2693098"/>
            <a:ext cx="4114800" cy="22764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974888">
            <a:off x="3423379" y="4414263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登入成功，會出現大致與下面類似的畫面。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6" y="2697480"/>
            <a:ext cx="9239479" cy="384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9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切換語言為繁體中文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點下畫面中</a:t>
            </a:r>
            <a:r>
              <a:rPr lang="en-US" altLang="zh-TW" b="1" dirty="0" smtClean="0">
                <a:solidFill>
                  <a:srgbClr val="FF0000"/>
                </a:solidFill>
              </a:rPr>
              <a:t>English</a:t>
            </a:r>
            <a:r>
              <a:rPr lang="zh-TW" altLang="en-US" dirty="0" smtClean="0"/>
              <a:t>的地方，在下拉選單中點選</a:t>
            </a:r>
            <a:r>
              <a:rPr lang="zh-TW" altLang="en-US" b="1" dirty="0" smtClean="0">
                <a:solidFill>
                  <a:srgbClr val="FF0000"/>
                </a:solidFill>
              </a:rPr>
              <a:t>繁體中文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694732"/>
            <a:ext cx="7496712" cy="403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3285269">
            <a:off x="8278842" y="357234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6861522" y="602958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03316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54</TotalTime>
  <Words>204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Century Gothic</vt:lpstr>
      <vt:lpstr>飛機雲</vt:lpstr>
      <vt:lpstr>第一次使用App Inventor 2 單機版(離線版)</vt:lpstr>
      <vt:lpstr>啟用步驟</vt:lpstr>
      <vt:lpstr>啟動AI2 Ultimate</vt:lpstr>
      <vt:lpstr>啟動AI2 Starter</vt:lpstr>
      <vt:lpstr>開始進入AI2編寫程式</vt:lpstr>
      <vt:lpstr>要求登入帳號</vt:lpstr>
      <vt:lpstr>登入帳號(續)</vt:lpstr>
      <vt:lpstr>登入帳號(完)</vt:lpstr>
      <vt:lpstr>切換語言為繁體中文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第一次使用App Inventor 2</dc:title>
  <dc:creator>oldinmo@gmail.com</dc:creator>
  <cp:lastModifiedBy>oldinmo@gmail.com</cp:lastModifiedBy>
  <cp:revision>9</cp:revision>
  <dcterms:created xsi:type="dcterms:W3CDTF">2020-09-21T10:29:58Z</dcterms:created>
  <dcterms:modified xsi:type="dcterms:W3CDTF">2020-12-19T14:32:34Z</dcterms:modified>
</cp:coreProperties>
</file>